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media/image7.jpg" ContentType="image/jpeg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handoutMasterIdLst>
    <p:handoutMasterId r:id="rId5"/>
  </p:handoutMasterIdLst>
  <p:sldIdLst>
    <p:sldId id="261" r:id="rId2"/>
    <p:sldId id="262" r:id="rId3"/>
    <p:sldId id="260" r:id="rId4"/>
  </p:sldIdLst>
  <p:sldSz cx="10693400" cy="15119350"/>
  <p:notesSz cx="10693400" cy="1511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6082"/>
    <a:srgbClr val="3B7D23"/>
    <a:srgbClr val="417D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3180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3990" y="12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gría Blanc Lastra" userId="0f860a707db62309" providerId="LiveId" clId="{7729FBEB-9A8D-4634-BDC8-0DD1DC77144A}"/>
    <pc:docChg chg="undo custSel modMainMaster">
      <pc:chgData name="Alegría Blanc Lastra" userId="0f860a707db62309" providerId="LiveId" clId="{7729FBEB-9A8D-4634-BDC8-0DD1DC77144A}" dt="2026-02-26T09:30:09.739" v="9" actId="20577"/>
      <pc:docMkLst>
        <pc:docMk/>
      </pc:docMkLst>
      <pc:sldMasterChg chg="addSp delSp modSp mod">
        <pc:chgData name="Alegría Blanc Lastra" userId="0f860a707db62309" providerId="LiveId" clId="{7729FBEB-9A8D-4634-BDC8-0DD1DC77144A}" dt="2026-02-26T09:30:09.739" v="9" actId="20577"/>
        <pc:sldMasterMkLst>
          <pc:docMk/>
          <pc:sldMasterMk cId="1892374614" sldId="2147483666"/>
        </pc:sldMasterMkLst>
        <pc:spChg chg="add del mod">
          <ac:chgData name="Alegría Blanc Lastra" userId="0f860a707db62309" providerId="LiveId" clId="{7729FBEB-9A8D-4634-BDC8-0DD1DC77144A}" dt="2026-02-26T09:30:09.739" v="9" actId="20577"/>
          <ac:spMkLst>
            <pc:docMk/>
            <pc:sldMasterMk cId="1892374614" sldId="2147483666"/>
            <ac:spMk id="19" creationId="{A42DDF55-984F-3857-E814-A907A6AF5F9F}"/>
          </ac:spMkLst>
        </pc:spChg>
        <pc:picChg chg="add mod">
          <ac:chgData name="Alegría Blanc Lastra" userId="0f860a707db62309" providerId="LiveId" clId="{7729FBEB-9A8D-4634-BDC8-0DD1DC77144A}" dt="2026-02-23T14:43:39.047" v="4" actId="1076"/>
          <ac:picMkLst>
            <pc:docMk/>
            <pc:sldMasterMk cId="1892374614" sldId="2147483666"/>
            <ac:picMk id="30" creationId="{9FDD0D49-F3E0-FB2B-E174-E00DA27009C2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0756A930-2BB1-29CF-AE33-FA2FF00ECA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757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2BF133F-B344-895B-A14A-501A9F46595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6057900" y="0"/>
            <a:ext cx="4632325" cy="757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0D0F7A-7D5F-4B73-9F7B-F6FD6D7731F9}" type="datetimeFigureOut">
              <a:rPr lang="es-ES" smtClean="0"/>
              <a:t>27/02/2026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F7F4F8E-E16E-8CAB-041A-AD5CB0CC0D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4362113"/>
            <a:ext cx="4633913" cy="7572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1470A9F-FB3B-1FD9-E052-DF8FEA9EB63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6057900" y="14362113"/>
            <a:ext cx="4632325" cy="7572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87016B-D10B-4046-9ED6-1593DB0259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5689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709246C-2444-FBED-6334-81F0D20B520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0693400" cy="474027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8" name="Marcador de posición de imagen 17">
            <a:extLst>
              <a:ext uri="{FF2B5EF4-FFF2-40B4-BE49-F238E27FC236}">
                <a16:creationId xmlns:a16="http://schemas.microsoft.com/office/drawing/2014/main" id="{B23B4F34-FEFE-7351-60E7-15D72A2D3A2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79500" y="10988675"/>
            <a:ext cx="1828800" cy="18288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128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4">
            <a:extLst>
              <a:ext uri="{FF2B5EF4-FFF2-40B4-BE49-F238E27FC236}">
                <a16:creationId xmlns:a16="http://schemas.microsoft.com/office/drawing/2014/main" id="{75D1FE79-335B-742A-A9AD-47A5E32F442E}"/>
              </a:ext>
            </a:extLst>
          </p:cNvPr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90601" y="5758853"/>
            <a:ext cx="2829920" cy="679867"/>
          </a:xfrm>
          <a:prstGeom prst="rect">
            <a:avLst/>
          </a:prstGeom>
        </p:spPr>
      </p:pic>
      <p:pic>
        <p:nvPicPr>
          <p:cNvPr id="8" name="object 10">
            <a:extLst>
              <a:ext uri="{FF2B5EF4-FFF2-40B4-BE49-F238E27FC236}">
                <a16:creationId xmlns:a16="http://schemas.microsoft.com/office/drawing/2014/main" id="{C6ECC7A5-F8FB-B5F3-E2FD-A327C2188FA5}"/>
              </a:ext>
            </a:extLst>
          </p:cNvPr>
          <p:cNvPicPr>
            <a:picLocks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2786074" y="13573746"/>
            <a:ext cx="1962150" cy="675830"/>
          </a:xfrm>
          <a:prstGeom prst="rect">
            <a:avLst/>
          </a:prstGeom>
        </p:spPr>
      </p:pic>
      <p:grpSp>
        <p:nvGrpSpPr>
          <p:cNvPr id="9" name="object 11">
            <a:extLst>
              <a:ext uri="{FF2B5EF4-FFF2-40B4-BE49-F238E27FC236}">
                <a16:creationId xmlns:a16="http://schemas.microsoft.com/office/drawing/2014/main" id="{38BB83BD-1E29-DDE4-EEA2-AA675F7433FA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1590" y="4738761"/>
            <a:ext cx="10704830" cy="412750"/>
            <a:chOff x="-1590" y="4738761"/>
            <a:chExt cx="10704830" cy="412750"/>
          </a:xfrm>
          <a:solidFill>
            <a:srgbClr val="3B7D23"/>
          </a:solidFill>
        </p:grpSpPr>
        <p:sp>
          <p:nvSpPr>
            <p:cNvPr id="10" name="object 12">
              <a:extLst>
                <a:ext uri="{FF2B5EF4-FFF2-40B4-BE49-F238E27FC236}">
                  <a16:creationId xmlns:a16="http://schemas.microsoft.com/office/drawing/2014/main" id="{F926BD79-336E-22B3-ACF8-D6143F5D422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762" y="4745113"/>
              <a:ext cx="10692130" cy="400050"/>
            </a:xfrm>
            <a:custGeom>
              <a:avLst/>
              <a:gdLst/>
              <a:ahLst/>
              <a:cxnLst/>
              <a:rect l="l" t="t" r="r" b="b"/>
              <a:pathLst>
                <a:path w="10692130" h="400050">
                  <a:moveTo>
                    <a:pt x="10691812" y="0"/>
                  </a:moveTo>
                  <a:lnTo>
                    <a:pt x="0" y="0"/>
                  </a:lnTo>
                  <a:lnTo>
                    <a:pt x="0" y="399783"/>
                  </a:lnTo>
                  <a:lnTo>
                    <a:pt x="10691812" y="399783"/>
                  </a:lnTo>
                  <a:lnTo>
                    <a:pt x="10691812" y="0"/>
                  </a:lnTo>
                  <a:close/>
                </a:path>
              </a:pathLst>
            </a:custGeom>
            <a:grpFill/>
            <a:ln>
              <a:solidFill>
                <a:srgbClr val="3B7D23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object 13">
              <a:extLst>
                <a:ext uri="{FF2B5EF4-FFF2-40B4-BE49-F238E27FC236}">
                  <a16:creationId xmlns:a16="http://schemas.microsoft.com/office/drawing/2014/main" id="{8AB6512B-E91F-13F6-9A6A-6305D8AA53A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762" y="4745113"/>
              <a:ext cx="10692130" cy="400050"/>
            </a:xfrm>
            <a:custGeom>
              <a:avLst/>
              <a:gdLst/>
              <a:ahLst/>
              <a:cxnLst/>
              <a:rect l="l" t="t" r="r" b="b"/>
              <a:pathLst>
                <a:path w="10692130" h="400050">
                  <a:moveTo>
                    <a:pt x="10691812" y="0"/>
                  </a:moveTo>
                  <a:lnTo>
                    <a:pt x="0" y="0"/>
                  </a:lnTo>
                  <a:lnTo>
                    <a:pt x="0" y="399783"/>
                  </a:lnTo>
                  <a:lnTo>
                    <a:pt x="10691812" y="399783"/>
                  </a:lnTo>
                </a:path>
              </a:pathLst>
            </a:custGeom>
            <a:grpFill/>
            <a:ln w="12705">
              <a:solidFill>
                <a:srgbClr val="3B7D23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2" name="object 14">
            <a:extLst>
              <a:ext uri="{FF2B5EF4-FFF2-40B4-BE49-F238E27FC236}">
                <a16:creationId xmlns:a16="http://schemas.microsoft.com/office/drawing/2014/main" id="{0626155A-685F-CDCB-F060-E6D745DECE79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14605" y="14704886"/>
            <a:ext cx="10695305" cy="403225"/>
            <a:chOff x="7934" y="14704886"/>
            <a:chExt cx="10695305" cy="403225"/>
          </a:xfrm>
          <a:solidFill>
            <a:srgbClr val="3B7D23"/>
          </a:solidFill>
        </p:grpSpPr>
        <p:sp>
          <p:nvSpPr>
            <p:cNvPr id="13" name="object 15">
              <a:extLst>
                <a:ext uri="{FF2B5EF4-FFF2-40B4-BE49-F238E27FC236}">
                  <a16:creationId xmlns:a16="http://schemas.microsoft.com/office/drawing/2014/main" id="{B075AECC-C43E-7592-0605-5419E94E1DA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287" y="14711239"/>
              <a:ext cx="10682605" cy="390525"/>
            </a:xfrm>
            <a:custGeom>
              <a:avLst/>
              <a:gdLst/>
              <a:ahLst/>
              <a:cxnLst/>
              <a:rect l="l" t="t" r="r" b="b"/>
              <a:pathLst>
                <a:path w="10682605" h="390525">
                  <a:moveTo>
                    <a:pt x="10682287" y="0"/>
                  </a:moveTo>
                  <a:lnTo>
                    <a:pt x="0" y="0"/>
                  </a:lnTo>
                  <a:lnTo>
                    <a:pt x="0" y="390271"/>
                  </a:lnTo>
                  <a:lnTo>
                    <a:pt x="10682287" y="390271"/>
                  </a:lnTo>
                  <a:lnTo>
                    <a:pt x="10682287" y="0"/>
                  </a:lnTo>
                  <a:close/>
                </a:path>
              </a:pathLst>
            </a:custGeom>
            <a:grpFill/>
            <a:ln>
              <a:solidFill>
                <a:srgbClr val="3B7D23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object 16">
              <a:extLst>
                <a:ext uri="{FF2B5EF4-FFF2-40B4-BE49-F238E27FC236}">
                  <a16:creationId xmlns:a16="http://schemas.microsoft.com/office/drawing/2014/main" id="{4AB36A3F-CFA5-B434-3D01-73E3D3D6A68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287" y="14711239"/>
              <a:ext cx="10682605" cy="390525"/>
            </a:xfrm>
            <a:custGeom>
              <a:avLst/>
              <a:gdLst/>
              <a:ahLst/>
              <a:cxnLst/>
              <a:rect l="l" t="t" r="r" b="b"/>
              <a:pathLst>
                <a:path w="10682605" h="390525">
                  <a:moveTo>
                    <a:pt x="10682287" y="0"/>
                  </a:moveTo>
                  <a:lnTo>
                    <a:pt x="0" y="0"/>
                  </a:lnTo>
                  <a:lnTo>
                    <a:pt x="0" y="390271"/>
                  </a:lnTo>
                  <a:lnTo>
                    <a:pt x="10682287" y="390271"/>
                  </a:lnTo>
                </a:path>
              </a:pathLst>
            </a:custGeom>
            <a:grpFill/>
            <a:ln w="12705">
              <a:solidFill>
                <a:srgbClr val="3B7D23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15" name="object 21">
            <a:extLst>
              <a:ext uri="{FF2B5EF4-FFF2-40B4-BE49-F238E27FC236}">
                <a16:creationId xmlns:a16="http://schemas.microsoft.com/office/drawing/2014/main" id="{64C76E31-575B-F417-0E9B-F52A7334FF23}"/>
              </a:ext>
            </a:extLst>
          </p:cNvPr>
          <p:cNvPicPr>
            <a:picLocks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4183208" y="5705424"/>
            <a:ext cx="2326984" cy="794885"/>
          </a:xfrm>
          <a:prstGeom prst="rect">
            <a:avLst/>
          </a:prstGeom>
        </p:spPr>
      </p:pic>
      <p:pic>
        <p:nvPicPr>
          <p:cNvPr id="16" name="object 22">
            <a:extLst>
              <a:ext uri="{FF2B5EF4-FFF2-40B4-BE49-F238E27FC236}">
                <a16:creationId xmlns:a16="http://schemas.microsoft.com/office/drawing/2014/main" id="{871F1C9D-BD3B-943F-F259-AA1B5D4C3B53}"/>
              </a:ext>
            </a:extLst>
          </p:cNvPr>
          <p:cNvPicPr>
            <a:picLocks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6884287" y="5738040"/>
            <a:ext cx="3034413" cy="700680"/>
          </a:xfrm>
          <a:prstGeom prst="rect">
            <a:avLst/>
          </a:prstGeom>
        </p:spPr>
      </p:pic>
      <p:sp>
        <p:nvSpPr>
          <p:cNvPr id="17" name="CuadroTexto 7">
            <a:extLst>
              <a:ext uri="{FF2B5EF4-FFF2-40B4-BE49-F238E27FC236}">
                <a16:creationId xmlns:a16="http://schemas.microsoft.com/office/drawing/2014/main" id="{33C43B5A-5F34-AAD8-BC6F-DBF1766EB2F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4205825" y="6797675"/>
            <a:ext cx="1859952" cy="6335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 rtl="0">
              <a:lnSpc>
                <a:spcPts val="4500"/>
              </a:lnSpc>
            </a:pPr>
            <a:r>
              <a:rPr lang="es-ES" sz="3200" b="1" kern="1200" dirty="0">
                <a:solidFill>
                  <a:srgbClr val="4EA72E">
                    <a:lumMod val="75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LEADER</a:t>
            </a:r>
            <a:endParaRPr lang="es-ES" sz="2800" kern="1200" dirty="0">
              <a:solidFill>
                <a:srgbClr val="4EA72E">
                  <a:lumMod val="75000"/>
                </a:srgbClr>
              </a:solidFill>
              <a:latin typeface="Aptos" panose="02110004020202020204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42DDF55-984F-3857-E814-A907A6AF5F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947083" y="7523962"/>
            <a:ext cx="178097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2100" kern="1200">
                <a:solidFill>
                  <a:prstClr val="black"/>
                </a:solidFill>
                <a:latin typeface="Aptos" panose="02110004020202020204"/>
                <a:ea typeface="Tahoma" panose="020B0604030504040204" pitchFamily="34" charset="0"/>
                <a:cs typeface="Tahoma" panose="020B0604030504040204" pitchFamily="34" charset="0"/>
              </a:rPr>
              <a:t>Beneficiaria</a:t>
            </a:r>
            <a:endParaRPr lang="es-ES" sz="2100" kern="1200" dirty="0">
              <a:solidFill>
                <a:prstClr val="black"/>
              </a:solidFill>
              <a:latin typeface="Aptos" panose="02110004020202020204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D072108A-B9AD-672B-CF1E-3E5A8BC54A0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947083" y="8923272"/>
            <a:ext cx="148688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2100" kern="1200" dirty="0">
                <a:solidFill>
                  <a:prstClr val="black"/>
                </a:solidFill>
                <a:latin typeface="Aptos" panose="02110004020202020204"/>
                <a:ea typeface="Tahoma" panose="020B0604030504040204" pitchFamily="34" charset="0"/>
                <a:cs typeface="Tahoma" panose="020B0604030504040204" pitchFamily="34" charset="0"/>
              </a:rPr>
              <a:t>Ayuda: 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760ECA72-8693-9573-713C-8DBA13B8BCE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947084" y="9963577"/>
            <a:ext cx="234221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2100" kern="1200" dirty="0">
                <a:solidFill>
                  <a:prstClr val="black"/>
                </a:solidFill>
                <a:latin typeface="Aptos" panose="02110004020202020204"/>
                <a:ea typeface="Tahoma" panose="020B0604030504040204" pitchFamily="34" charset="0"/>
                <a:cs typeface="Tahoma" panose="020B0604030504040204" pitchFamily="34" charset="0"/>
              </a:rPr>
              <a:t>Financiación U.E.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735AF63B-5AD7-D428-41CB-57F47807D42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036007" y="8651369"/>
            <a:ext cx="1557908" cy="51306"/>
          </a:xfrm>
          <a:prstGeom prst="rect">
            <a:avLst/>
          </a:prstGeom>
          <a:solidFill>
            <a:srgbClr val="156082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rtl="0">
              <a:defRPr/>
            </a:pPr>
            <a:endParaRPr lang="es-ES" kern="1200" dirty="0">
              <a:solidFill>
                <a:srgbClr val="156082"/>
              </a:solidFill>
              <a:highlight>
                <a:srgbClr val="5AC4F9"/>
              </a:highlight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2744623E-29FA-E327-D687-8EB814A08A8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036007" y="9736771"/>
            <a:ext cx="1557908" cy="51306"/>
          </a:xfrm>
          <a:prstGeom prst="rect">
            <a:avLst/>
          </a:prstGeom>
          <a:solidFill>
            <a:srgbClr val="1F497D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rgbClr val="156082"/>
              </a:solidFill>
              <a:effectLst/>
              <a:highlight>
                <a:srgbClr val="5AC4F9"/>
              </a:highlight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30" name="Imagen 29" descr="Logotipo&#10;&#10;El contenido generado por IA puede ser incorrecto.">
            <a:extLst>
              <a:ext uri="{FF2B5EF4-FFF2-40B4-BE49-F238E27FC236}">
                <a16:creationId xmlns:a16="http://schemas.microsoft.com/office/drawing/2014/main" id="{9FDD0D49-F3E0-FB2B-E174-E00DA27009C2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9954" y="12772707"/>
            <a:ext cx="1841500" cy="184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374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3ADF9EEC-4C1A-147A-772D-3860D1B1943D}"/>
              </a:ext>
            </a:extLst>
          </p:cNvPr>
          <p:cNvSpPr txBox="1">
            <a:spLocks/>
          </p:cNvSpPr>
          <p:nvPr/>
        </p:nvSpPr>
        <p:spPr>
          <a:xfrm>
            <a:off x="4184577" y="7513214"/>
            <a:ext cx="5734123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4500"/>
              </a:lnSpc>
            </a:pPr>
            <a:r>
              <a:rPr lang="es-ES" sz="4400" b="1" dirty="0">
                <a:solidFill>
                  <a:srgbClr val="156082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AYUDA A DOMICILIO para personas mayores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4BBD1FA-27AD-1780-4576-8949387CCCD7}"/>
              </a:ext>
            </a:extLst>
          </p:cNvPr>
          <p:cNvSpPr txBox="1">
            <a:spLocks/>
          </p:cNvSpPr>
          <p:nvPr/>
        </p:nvSpPr>
        <p:spPr>
          <a:xfrm>
            <a:off x="947083" y="7918167"/>
            <a:ext cx="25120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María Fernández García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D45AE83-6DDC-607C-52FE-87B1B5BAA2AA}"/>
              </a:ext>
            </a:extLst>
          </p:cNvPr>
          <p:cNvSpPr txBox="1">
            <a:spLocks/>
          </p:cNvSpPr>
          <p:nvPr/>
        </p:nvSpPr>
        <p:spPr>
          <a:xfrm>
            <a:off x="947083" y="9321273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pPr algn="l" rtl="0"/>
            <a:r>
              <a:rPr lang="es-ES" kern="1200" spc="0" dirty="0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45.000 €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50E0306-97F4-CE7B-A2BB-AC9B490D72E6}"/>
              </a:ext>
            </a:extLst>
          </p:cNvPr>
          <p:cNvSpPr txBox="1">
            <a:spLocks/>
          </p:cNvSpPr>
          <p:nvPr/>
        </p:nvSpPr>
        <p:spPr>
          <a:xfrm>
            <a:off x="947083" y="10359376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2100" kern="1200" dirty="0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80 %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7CDBA26-C6D5-1216-139A-769BA853FCDB}"/>
              </a:ext>
            </a:extLst>
          </p:cNvPr>
          <p:cNvSpPr txBox="1">
            <a:spLocks noChangeAspect="1"/>
          </p:cNvSpPr>
          <p:nvPr/>
        </p:nvSpPr>
        <p:spPr>
          <a:xfrm>
            <a:off x="4185555" y="9324765"/>
            <a:ext cx="5733146" cy="1620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lnSpc>
                <a:spcPts val="3000"/>
              </a:lnSpc>
            </a:pPr>
            <a:r>
              <a:rPr lang="es-ES" sz="2400" kern="400" dirty="0">
                <a:solidFill>
                  <a:prstClr val="black"/>
                </a:solidFill>
                <a:latin typeface="Aptos" panose="02110004020202020204"/>
                <a:ea typeface="Source Sans Pro" panose="020B0503030403020204" pitchFamily="34" charset="0"/>
                <a:cs typeface="Open Sans Medium" pitchFamily="2" charset="0"/>
              </a:rPr>
              <a:t>Generación de empleo, como trabajadora autónoma, para el desarrollo de una actividad de asistencia a domicilio para personas mayores</a:t>
            </a:r>
          </a:p>
        </p:txBody>
      </p:sp>
      <p:sp>
        <p:nvSpPr>
          <p:cNvPr id="11" name="CuadroTexto 7">
            <a:extLst>
              <a:ext uri="{FF2B5EF4-FFF2-40B4-BE49-F238E27FC236}">
                <a16:creationId xmlns:a16="http://schemas.microsoft.com/office/drawing/2014/main" id="{205F2CD2-C03F-D6DB-4B40-978B9C322C71}"/>
              </a:ext>
            </a:extLst>
          </p:cNvPr>
          <p:cNvSpPr txBox="1">
            <a:spLocks/>
          </p:cNvSpPr>
          <p:nvPr/>
        </p:nvSpPr>
        <p:spPr>
          <a:xfrm>
            <a:off x="6039222" y="6779966"/>
            <a:ext cx="3879478" cy="6335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 rtl="0">
              <a:lnSpc>
                <a:spcPts val="4500"/>
              </a:lnSpc>
            </a:pPr>
            <a:r>
              <a:rPr lang="es-ES" sz="2800" kern="1200" dirty="0">
                <a:solidFill>
                  <a:srgbClr val="4EA72E">
                    <a:lumMod val="75000"/>
                  </a:srgbClr>
                </a:solidFill>
                <a:latin typeface="Aptos" panose="02110004020202020204"/>
                <a:ea typeface="Tahoma" panose="020B0604030504040204" pitchFamily="34" charset="0"/>
                <a:cs typeface="Tahoma" panose="020B0604030504040204" pitchFamily="34" charset="0"/>
              </a:rPr>
              <a:t>tique rural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B53D2C6-A6A7-7714-8BB5-7539B08B0A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699" y="10957960"/>
            <a:ext cx="1943100" cy="1943100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2E6DC321-7AEB-BD02-9C51-EE529E70ED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93400" cy="475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08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9">
            <a:extLst>
              <a:ext uri="{FF2B5EF4-FFF2-40B4-BE49-F238E27FC236}">
                <a16:creationId xmlns:a16="http://schemas.microsoft.com/office/drawing/2014/main" id="{E08BE423-78BB-C4BD-6EBB-206AF15DE44D}"/>
              </a:ext>
            </a:extLst>
          </p:cNvPr>
          <p:cNvSpPr txBox="1"/>
          <p:nvPr/>
        </p:nvSpPr>
        <p:spPr>
          <a:xfrm>
            <a:off x="3046730" y="1756850"/>
            <a:ext cx="4645660" cy="1863074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31115">
              <a:lnSpc>
                <a:spcPct val="101200"/>
              </a:lnSpc>
              <a:spcBef>
                <a:spcPts val="70"/>
              </a:spcBef>
            </a:pPr>
            <a:r>
              <a:rPr sz="2400" i="1" spc="-125" dirty="0">
                <a:solidFill>
                  <a:srgbClr val="7030A0"/>
                </a:solidFill>
                <a:latin typeface="Arial"/>
                <a:cs typeface="Arial"/>
              </a:rPr>
              <a:t>Insertar</a:t>
            </a:r>
            <a:r>
              <a:rPr sz="2400" i="1" spc="-33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130" dirty="0">
                <a:solidFill>
                  <a:srgbClr val="7030A0"/>
                </a:solidFill>
                <a:latin typeface="Arial"/>
                <a:cs typeface="Arial"/>
              </a:rPr>
              <a:t>imagen</a:t>
            </a:r>
            <a:r>
              <a:rPr sz="2400" i="1" spc="-33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dirty="0">
                <a:solidFill>
                  <a:srgbClr val="7030A0"/>
                </a:solidFill>
                <a:latin typeface="Arial"/>
                <a:cs typeface="Arial"/>
              </a:rPr>
              <a:t>o</a:t>
            </a:r>
            <a:r>
              <a:rPr sz="2400" i="1" spc="-3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120" dirty="0">
                <a:solidFill>
                  <a:srgbClr val="7030A0"/>
                </a:solidFill>
                <a:latin typeface="Arial"/>
                <a:cs typeface="Arial"/>
              </a:rPr>
              <a:t>fotografía</a:t>
            </a:r>
            <a:r>
              <a:rPr sz="2400" i="1" spc="-3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130" dirty="0">
                <a:solidFill>
                  <a:srgbClr val="7030A0"/>
                </a:solidFill>
                <a:latin typeface="Arial"/>
                <a:cs typeface="Arial"/>
              </a:rPr>
              <a:t>que</a:t>
            </a:r>
            <a:r>
              <a:rPr sz="2400" i="1" spc="-305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105" dirty="0">
                <a:solidFill>
                  <a:srgbClr val="7030A0"/>
                </a:solidFill>
                <a:latin typeface="Arial"/>
                <a:cs typeface="Arial"/>
              </a:rPr>
              <a:t>cubra</a:t>
            </a:r>
            <a:r>
              <a:rPr sz="2400" i="1" spc="-305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80" dirty="0">
                <a:solidFill>
                  <a:srgbClr val="7030A0"/>
                </a:solidFill>
                <a:latin typeface="Arial"/>
                <a:cs typeface="Arial"/>
              </a:rPr>
              <a:t>todo</a:t>
            </a:r>
            <a:r>
              <a:rPr sz="2400" i="1" spc="-295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25" dirty="0">
                <a:solidFill>
                  <a:srgbClr val="7030A0"/>
                </a:solidFill>
                <a:latin typeface="Arial"/>
                <a:cs typeface="Arial"/>
              </a:rPr>
              <a:t>el </a:t>
            </a:r>
            <a:r>
              <a:rPr sz="2400" i="1" spc="-10" dirty="0">
                <a:solidFill>
                  <a:srgbClr val="7030A0"/>
                </a:solidFill>
                <a:latin typeface="Arial"/>
                <a:cs typeface="Arial"/>
              </a:rPr>
              <a:t>hueco</a:t>
            </a:r>
            <a:endParaRPr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12700" marR="5080">
              <a:lnSpc>
                <a:spcPct val="99700"/>
              </a:lnSpc>
              <a:spcBef>
                <a:spcPts val="35"/>
              </a:spcBef>
            </a:pPr>
            <a:r>
              <a:rPr sz="2400" i="1" spc="-170" dirty="0">
                <a:solidFill>
                  <a:srgbClr val="7030A0"/>
                </a:solidFill>
                <a:latin typeface="Arial"/>
                <a:cs typeface="Arial"/>
              </a:rPr>
              <a:t>(Fotografía</a:t>
            </a:r>
            <a:r>
              <a:rPr sz="2400" i="1" spc="-295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130" dirty="0">
                <a:solidFill>
                  <a:srgbClr val="7030A0"/>
                </a:solidFill>
                <a:latin typeface="Arial"/>
                <a:cs typeface="Arial"/>
              </a:rPr>
              <a:t>relacionada</a:t>
            </a:r>
            <a:r>
              <a:rPr sz="2400" i="1" spc="-295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110" dirty="0">
                <a:solidFill>
                  <a:srgbClr val="7030A0"/>
                </a:solidFill>
                <a:latin typeface="Arial"/>
                <a:cs typeface="Arial"/>
              </a:rPr>
              <a:t>con</a:t>
            </a:r>
            <a:r>
              <a:rPr sz="2400" i="1" spc="-32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dirty="0">
                <a:solidFill>
                  <a:srgbClr val="7030A0"/>
                </a:solidFill>
                <a:latin typeface="Arial"/>
                <a:cs typeface="Arial"/>
              </a:rPr>
              <a:t>la</a:t>
            </a:r>
            <a:r>
              <a:rPr sz="2400" i="1" spc="-3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170" dirty="0">
                <a:solidFill>
                  <a:srgbClr val="7030A0"/>
                </a:solidFill>
                <a:latin typeface="Arial"/>
                <a:cs typeface="Arial"/>
              </a:rPr>
              <a:t>empresa,</a:t>
            </a:r>
            <a:r>
              <a:rPr sz="2400" i="1" spc="-29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25" dirty="0">
                <a:solidFill>
                  <a:srgbClr val="7030A0"/>
                </a:solidFill>
                <a:latin typeface="Arial"/>
                <a:cs typeface="Arial"/>
              </a:rPr>
              <a:t>la </a:t>
            </a:r>
            <a:r>
              <a:rPr sz="2400" i="1" spc="-135" dirty="0">
                <a:solidFill>
                  <a:srgbClr val="7030A0"/>
                </a:solidFill>
                <a:latin typeface="Arial"/>
                <a:cs typeface="Arial"/>
              </a:rPr>
              <a:t>actividad,</a:t>
            </a:r>
            <a:r>
              <a:rPr sz="2400" i="1" spc="-31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dirty="0">
                <a:solidFill>
                  <a:srgbClr val="7030A0"/>
                </a:solidFill>
                <a:latin typeface="Arial"/>
                <a:cs typeface="Arial"/>
              </a:rPr>
              <a:t>o</a:t>
            </a:r>
            <a:r>
              <a:rPr sz="2400" i="1" spc="-305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105" dirty="0">
                <a:solidFill>
                  <a:srgbClr val="7030A0"/>
                </a:solidFill>
                <a:latin typeface="Arial"/>
                <a:cs typeface="Arial"/>
              </a:rPr>
              <a:t>el</a:t>
            </a:r>
            <a:r>
              <a:rPr sz="2400" i="1" spc="-33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85" dirty="0">
                <a:solidFill>
                  <a:srgbClr val="7030A0"/>
                </a:solidFill>
                <a:latin typeface="Arial"/>
                <a:cs typeface="Arial"/>
              </a:rPr>
              <a:t>lugar</a:t>
            </a:r>
            <a:r>
              <a:rPr sz="2400" i="1" spc="-335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130" dirty="0">
                <a:solidFill>
                  <a:srgbClr val="7030A0"/>
                </a:solidFill>
                <a:latin typeface="Arial"/>
                <a:cs typeface="Arial"/>
              </a:rPr>
              <a:t>donde</a:t>
            </a:r>
            <a:r>
              <a:rPr sz="2400" i="1" spc="-31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225" dirty="0">
                <a:solidFill>
                  <a:srgbClr val="7030A0"/>
                </a:solidFill>
                <a:latin typeface="Arial"/>
                <a:cs typeface="Arial"/>
              </a:rPr>
              <a:t>se </a:t>
            </a:r>
            <a:r>
              <a:rPr sz="2400" i="1" spc="-165" dirty="0">
                <a:solidFill>
                  <a:srgbClr val="7030A0"/>
                </a:solidFill>
                <a:latin typeface="Arial"/>
                <a:cs typeface="Arial"/>
              </a:rPr>
              <a:t>vaya</a:t>
            </a:r>
            <a:r>
              <a:rPr sz="2400" i="1" spc="-235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dirty="0">
                <a:solidFill>
                  <a:srgbClr val="7030A0"/>
                </a:solidFill>
                <a:latin typeface="Arial"/>
                <a:cs typeface="Arial"/>
              </a:rPr>
              <a:t>a</a:t>
            </a:r>
            <a:r>
              <a:rPr sz="2400" i="1" spc="-31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120" dirty="0">
                <a:solidFill>
                  <a:srgbClr val="7030A0"/>
                </a:solidFill>
                <a:latin typeface="Arial"/>
                <a:cs typeface="Arial"/>
              </a:rPr>
              <a:t>realizar</a:t>
            </a:r>
            <a:r>
              <a:rPr sz="2400" i="1" spc="-335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25" dirty="0">
                <a:solidFill>
                  <a:srgbClr val="7030A0"/>
                </a:solidFill>
                <a:latin typeface="Arial"/>
                <a:cs typeface="Arial"/>
              </a:rPr>
              <a:t>la </a:t>
            </a:r>
            <a:r>
              <a:rPr sz="2400" i="1" spc="-55" dirty="0">
                <a:solidFill>
                  <a:srgbClr val="7030A0"/>
                </a:solidFill>
                <a:latin typeface="Arial"/>
                <a:cs typeface="Arial"/>
              </a:rPr>
              <a:t>inversión)</a:t>
            </a:r>
            <a:endParaRPr sz="2400" dirty="0">
              <a:solidFill>
                <a:srgbClr val="7030A0"/>
              </a:solidFill>
              <a:latin typeface="Arial"/>
              <a:cs typeface="Arial"/>
            </a:endParaRPr>
          </a:p>
        </p:txBody>
      </p:sp>
      <p:sp>
        <p:nvSpPr>
          <p:cNvPr id="5" name="CuadroTexto 7">
            <a:extLst>
              <a:ext uri="{FF2B5EF4-FFF2-40B4-BE49-F238E27FC236}">
                <a16:creationId xmlns:a16="http://schemas.microsoft.com/office/drawing/2014/main" id="{58D7D807-C8AB-2B59-2CD1-064F70A40566}"/>
              </a:ext>
            </a:extLst>
          </p:cNvPr>
          <p:cNvSpPr txBox="1"/>
          <p:nvPr/>
        </p:nvSpPr>
        <p:spPr>
          <a:xfrm>
            <a:off x="4205825" y="6797675"/>
            <a:ext cx="1859952" cy="6335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 rtl="0">
              <a:lnSpc>
                <a:spcPts val="4500"/>
              </a:lnSpc>
            </a:pPr>
            <a:r>
              <a:rPr lang="es-ES" sz="3200" b="1" kern="1200" dirty="0">
                <a:solidFill>
                  <a:srgbClr val="4EA72E">
                    <a:lumMod val="75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LEADER</a:t>
            </a:r>
            <a:endParaRPr lang="es-ES" sz="2800" kern="1200" dirty="0">
              <a:solidFill>
                <a:srgbClr val="4EA72E">
                  <a:lumMod val="75000"/>
                </a:srgbClr>
              </a:solidFill>
              <a:latin typeface="Aptos" panose="02110004020202020204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1393323-921C-53DE-1963-623B51BC180A}"/>
              </a:ext>
            </a:extLst>
          </p:cNvPr>
          <p:cNvSpPr/>
          <p:nvPr/>
        </p:nvSpPr>
        <p:spPr>
          <a:xfrm flipH="1">
            <a:off x="990601" y="11285260"/>
            <a:ext cx="1603166" cy="1604309"/>
          </a:xfrm>
          <a:prstGeom prst="rect">
            <a:avLst/>
          </a:prstGeom>
          <a:noFill/>
          <a:ln w="19050" cap="flat" cmpd="sng" algn="ctr">
            <a:solidFill>
              <a:srgbClr val="1E3485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7DE06D3-60D0-A436-074F-2DB3894CDB59}"/>
              </a:ext>
            </a:extLst>
          </p:cNvPr>
          <p:cNvSpPr txBox="1"/>
          <p:nvPr/>
        </p:nvSpPr>
        <p:spPr>
          <a:xfrm>
            <a:off x="1068503" y="11347066"/>
            <a:ext cx="1426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1200" kern="400" spc="-50" dirty="0">
                <a:solidFill>
                  <a:prstClr val="black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Medium" pitchFamily="2" charset="0"/>
              </a:rPr>
              <a:t>Código QR que redirija a web del Adri Comarca de la Sidra.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B76E2CB-D4BF-32DF-8FF6-433EA432C5CE}"/>
              </a:ext>
            </a:extLst>
          </p:cNvPr>
          <p:cNvSpPr txBox="1"/>
          <p:nvPr/>
        </p:nvSpPr>
        <p:spPr>
          <a:xfrm>
            <a:off x="4173614" y="9373002"/>
            <a:ext cx="5668886" cy="12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lnSpc>
                <a:spcPts val="3000"/>
              </a:lnSpc>
            </a:pPr>
            <a:r>
              <a:rPr lang="es-ES" sz="2400" kern="400" dirty="0">
                <a:solidFill>
                  <a:prstClr val="black"/>
                </a:solidFill>
                <a:latin typeface="Aptos" panose="02110004020202020204"/>
                <a:ea typeface="Source Sans Pro" panose="020B0503030403020204" pitchFamily="34" charset="0"/>
                <a:cs typeface="Open Sans Medium" pitchFamily="2" charset="0"/>
              </a:rPr>
              <a:t>Insertar texto descriptivo de la operación dentro de los límites marcados por el recuadro (9 líneas máximo).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EF9BB086-17F7-865C-3A45-617D98344A90}"/>
              </a:ext>
            </a:extLst>
          </p:cNvPr>
          <p:cNvSpPr/>
          <p:nvPr/>
        </p:nvSpPr>
        <p:spPr>
          <a:xfrm flipH="1">
            <a:off x="4173613" y="7544995"/>
            <a:ext cx="5650173" cy="1784496"/>
          </a:xfrm>
          <a:prstGeom prst="rect">
            <a:avLst/>
          </a:prstGeom>
          <a:noFill/>
          <a:ln w="19050" cap="flat" cmpd="sng" algn="ctr">
            <a:solidFill>
              <a:srgbClr val="1E3485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50B076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E59FF0CE-4523-ADEF-34EB-EF672C9CA419}"/>
              </a:ext>
            </a:extLst>
          </p:cNvPr>
          <p:cNvSpPr/>
          <p:nvPr/>
        </p:nvSpPr>
        <p:spPr>
          <a:xfrm flipH="1">
            <a:off x="4173614" y="9421666"/>
            <a:ext cx="5668886" cy="3472009"/>
          </a:xfrm>
          <a:prstGeom prst="rect">
            <a:avLst/>
          </a:prstGeom>
          <a:noFill/>
          <a:ln w="19050" cap="flat" cmpd="sng" algn="ctr">
            <a:solidFill>
              <a:srgbClr val="1E3485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4A6CA1C-9038-50ED-C55C-74839614BF02}"/>
              </a:ext>
            </a:extLst>
          </p:cNvPr>
          <p:cNvSpPr txBox="1"/>
          <p:nvPr/>
        </p:nvSpPr>
        <p:spPr>
          <a:xfrm>
            <a:off x="6226227" y="6511387"/>
            <a:ext cx="3607904" cy="489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lnSpc>
                <a:spcPts val="3500"/>
              </a:lnSpc>
            </a:pPr>
            <a:r>
              <a:rPr lang="es-ES" kern="400" spc="-50" dirty="0">
                <a:solidFill>
                  <a:srgbClr val="FF0000"/>
                </a:solidFill>
                <a:latin typeface="Aptos" panose="02110004020202020204"/>
                <a:ea typeface="Source Sans Pro" panose="020B0503030403020204" pitchFamily="34" charset="0"/>
                <a:cs typeface="Open Sans Medium" pitchFamily="2" charset="0"/>
              </a:rPr>
              <a:t>[Aptos,  28, Verde RGB 59, 125, 35]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45C48F62-A22D-04E0-9E1E-CECEA5F5EAA8}"/>
              </a:ext>
            </a:extLst>
          </p:cNvPr>
          <p:cNvCxnSpPr/>
          <p:nvPr/>
        </p:nvCxnSpPr>
        <p:spPr>
          <a:xfrm flipH="1">
            <a:off x="5725890" y="6561610"/>
            <a:ext cx="366752" cy="226931"/>
          </a:xfrm>
          <a:prstGeom prst="straightConnector1">
            <a:avLst/>
          </a:prstGeom>
          <a:noFill/>
          <a:ln w="19050" cap="flat" cmpd="sng" algn="ctr">
            <a:solidFill>
              <a:srgbClr val="156082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0647361E-D3E2-7BC8-8881-9082BC5BF696}"/>
              </a:ext>
            </a:extLst>
          </p:cNvPr>
          <p:cNvSpPr txBox="1"/>
          <p:nvPr/>
        </p:nvSpPr>
        <p:spPr>
          <a:xfrm>
            <a:off x="927100" y="10636254"/>
            <a:ext cx="3607904" cy="489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lnSpc>
                <a:spcPts val="3500"/>
              </a:lnSpc>
            </a:pPr>
            <a:r>
              <a:rPr lang="es-ES" sz="1600" kern="400" spc="-50" dirty="0">
                <a:solidFill>
                  <a:srgbClr val="FF0000"/>
                </a:solidFill>
                <a:latin typeface="Aptos" panose="02110004020202020204"/>
                <a:ea typeface="Source Sans Pro" panose="020B0503030403020204" pitchFamily="34" charset="0"/>
                <a:cs typeface="Open Sans Medium" pitchFamily="2" charset="0"/>
              </a:rPr>
              <a:t>[Tipografía Aptos,  21, verde]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2A490A35-A2BE-A754-8763-751B485FB050}"/>
              </a:ext>
            </a:extLst>
          </p:cNvPr>
          <p:cNvSpPr txBox="1"/>
          <p:nvPr/>
        </p:nvSpPr>
        <p:spPr>
          <a:xfrm>
            <a:off x="4201473" y="7515049"/>
            <a:ext cx="5634477" cy="182357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l" rtl="0">
              <a:lnSpc>
                <a:spcPts val="4500"/>
              </a:lnSpc>
            </a:pPr>
            <a:r>
              <a:rPr lang="es-ES" sz="4400" b="1" kern="1200" dirty="0">
                <a:solidFill>
                  <a:srgbClr val="156082"/>
                </a:solidFill>
                <a:latin typeface="Arial Narrow" panose="020B0606020202030204" pitchFamily="34" charset="0"/>
                <a:ea typeface="Source Sans Pro SemiBold" panose="020B0603030403020204" pitchFamily="34" charset="0"/>
                <a:cs typeface="Open Sans SemiBold" pitchFamily="2" charset="0"/>
              </a:rPr>
              <a:t>Insertar título proyecto hasta tres líneas como máximo </a:t>
            </a:r>
            <a:r>
              <a:rPr lang="es-ES" sz="4400" kern="1200" dirty="0">
                <a:solidFill>
                  <a:srgbClr val="156082"/>
                </a:solidFill>
                <a:latin typeface="Arial Narrow" panose="020B0606020202030204" pitchFamily="34" charset="0"/>
                <a:ea typeface="Source Sans Pro SemiBold" panose="020B0603030403020204" pitchFamily="34" charset="0"/>
                <a:cs typeface="Open Sans SemiBold" pitchFamily="2" charset="0"/>
              </a:rPr>
              <a:t>(mejor solo dos)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4908A75-FC08-2151-5D10-FE59B51D8CBB}"/>
              </a:ext>
            </a:extLst>
          </p:cNvPr>
          <p:cNvSpPr txBox="1"/>
          <p:nvPr/>
        </p:nvSpPr>
        <p:spPr>
          <a:xfrm>
            <a:off x="927101" y="7900781"/>
            <a:ext cx="25120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2100" kern="1200" dirty="0" err="1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Xxxxxxx</a:t>
            </a:r>
            <a:r>
              <a:rPr lang="es-ES" sz="2100" kern="1200" dirty="0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s-ES" sz="2100" kern="1200" dirty="0" err="1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xxxxxxx</a:t>
            </a:r>
            <a:endParaRPr lang="es-ES" sz="2100" kern="1200" dirty="0">
              <a:solidFill>
                <a:srgbClr val="4EA72E">
                  <a:lumMod val="75000"/>
                </a:srgb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algn="l" rtl="0"/>
            <a:r>
              <a:rPr lang="es-ES" sz="2100" kern="1200" dirty="0" err="1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</a:t>
            </a:r>
            <a:r>
              <a:rPr lang="es-ES" sz="2100" kern="1200" dirty="0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s-ES" sz="2100" kern="1200" dirty="0" err="1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xxxxxx</a:t>
            </a:r>
            <a:endParaRPr lang="es-ES" sz="2100" kern="1200" dirty="0">
              <a:solidFill>
                <a:srgbClr val="4EA72E">
                  <a:lumMod val="75000"/>
                </a:srgb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7980C27C-6F25-D6FD-76BC-DFAD932D7003}"/>
              </a:ext>
            </a:extLst>
          </p:cNvPr>
          <p:cNvSpPr txBox="1"/>
          <p:nvPr/>
        </p:nvSpPr>
        <p:spPr>
          <a:xfrm>
            <a:off x="927101" y="9303887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pPr algn="l" rtl="0"/>
            <a:r>
              <a:rPr lang="es-ES" kern="1200" spc="0" dirty="0" err="1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XX.XXX</a:t>
            </a:r>
            <a:r>
              <a:rPr lang="es-ES" kern="1200" spc="0" dirty="0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€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BF64A4B-F78F-EBC5-7CD1-C523971F3166}"/>
              </a:ext>
            </a:extLst>
          </p:cNvPr>
          <p:cNvSpPr txBox="1"/>
          <p:nvPr/>
        </p:nvSpPr>
        <p:spPr>
          <a:xfrm>
            <a:off x="927101" y="10341990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2100" kern="1200" dirty="0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 %</a:t>
            </a:r>
          </a:p>
        </p:txBody>
      </p:sp>
      <p:sp>
        <p:nvSpPr>
          <p:cNvPr id="19" name="CuadroTexto 7">
            <a:extLst>
              <a:ext uri="{FF2B5EF4-FFF2-40B4-BE49-F238E27FC236}">
                <a16:creationId xmlns:a16="http://schemas.microsoft.com/office/drawing/2014/main" id="{03A082B6-B3B5-16D4-9558-EE2A9EE8645B}"/>
              </a:ext>
            </a:extLst>
          </p:cNvPr>
          <p:cNvSpPr txBox="1"/>
          <p:nvPr/>
        </p:nvSpPr>
        <p:spPr>
          <a:xfrm>
            <a:off x="6057382" y="6786120"/>
            <a:ext cx="3785118" cy="6245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 rtl="0">
              <a:lnSpc>
                <a:spcPts val="4500"/>
              </a:lnSpc>
            </a:pPr>
            <a:r>
              <a:rPr lang="es-ES" sz="2800" kern="1200" dirty="0" err="1">
                <a:solidFill>
                  <a:srgbClr val="4EA72E">
                    <a:lumMod val="75000"/>
                  </a:srgbClr>
                </a:solidFill>
                <a:latin typeface="Aptos" panose="02110004020202020204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ES" sz="2800" kern="1200" dirty="0">
                <a:solidFill>
                  <a:srgbClr val="4EA72E">
                    <a:lumMod val="75000"/>
                  </a:srgbClr>
                </a:solidFill>
                <a:latin typeface="Aptos" panose="02110004020202020204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2800" kern="1200" dirty="0" err="1">
                <a:solidFill>
                  <a:srgbClr val="4EA72E">
                    <a:lumMod val="75000"/>
                  </a:srgbClr>
                </a:solidFill>
                <a:latin typeface="Aptos" panose="02110004020202020204"/>
                <a:ea typeface="Tahoma" panose="020B0604030504040204" pitchFamily="34" charset="0"/>
                <a:cs typeface="Tahoma" panose="020B0604030504040204" pitchFamily="34" charset="0"/>
              </a:rPr>
              <a:t>xxxxxx</a:t>
            </a:r>
            <a:endParaRPr lang="es-ES" sz="2800" kern="1200" dirty="0">
              <a:solidFill>
                <a:srgbClr val="4EA72E">
                  <a:lumMod val="75000"/>
                </a:srgbClr>
              </a:solidFill>
              <a:latin typeface="Aptos" panose="02110004020202020204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F2892037-C63E-CD38-A50F-06DD68D6A13D}"/>
              </a:ext>
            </a:extLst>
          </p:cNvPr>
          <p:cNvSpPr txBox="1"/>
          <p:nvPr/>
        </p:nvSpPr>
        <p:spPr>
          <a:xfrm>
            <a:off x="542089" y="4246571"/>
            <a:ext cx="20516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s-ES" kern="1200" spc="-150" dirty="0">
                <a:solidFill>
                  <a:srgbClr val="FF0000"/>
                </a:solidFill>
                <a:latin typeface="Aptos" panose="02110004020202020204"/>
                <a:ea typeface="Source Sans Pro" panose="020B0503030403020204" pitchFamily="34" charset="0"/>
                <a:cs typeface="Open Sans SemiBold" pitchFamily="2" charset="0"/>
              </a:rPr>
              <a:t>Verde  RGB 59, 125, 35</a:t>
            </a:r>
            <a:endParaRPr lang="es-ES" kern="1200" dirty="0">
              <a:solidFill>
                <a:srgbClr val="FF0000"/>
              </a:solidFill>
              <a:latin typeface="Aptos" panose="02110004020202020204"/>
              <a:ea typeface="Source Sans Pro" panose="020B0503030403020204" pitchFamily="34" charset="0"/>
              <a:cs typeface="+mn-cs"/>
            </a:endParaRPr>
          </a:p>
        </p:txBody>
      </p:sp>
      <p:sp>
        <p:nvSpPr>
          <p:cNvPr id="21" name="CuadroTexto 62">
            <a:extLst>
              <a:ext uri="{FF2B5EF4-FFF2-40B4-BE49-F238E27FC236}">
                <a16:creationId xmlns:a16="http://schemas.microsoft.com/office/drawing/2014/main" id="{AD8875E2-C620-B0E2-F6B8-962CD2DF3485}"/>
              </a:ext>
            </a:extLst>
          </p:cNvPr>
          <p:cNvSpPr txBox="1"/>
          <p:nvPr/>
        </p:nvSpPr>
        <p:spPr>
          <a:xfrm>
            <a:off x="6226227" y="6395670"/>
            <a:ext cx="41537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s-ES" kern="1200" spc="-150" dirty="0">
                <a:solidFill>
                  <a:srgbClr val="FF0000"/>
                </a:solidFill>
                <a:latin typeface="Aptos" panose="02110004020202020204"/>
                <a:ea typeface="Source Sans Pro" panose="020B0503030403020204" pitchFamily="34" charset="0"/>
                <a:cs typeface="Open Sans SemiBold" pitchFamily="2" charset="0"/>
              </a:rPr>
              <a:t>Línea LEADER (tique rural, agro,, etc.)</a:t>
            </a:r>
            <a:endParaRPr lang="es-ES" kern="1200" dirty="0">
              <a:solidFill>
                <a:srgbClr val="FF0000"/>
              </a:solidFill>
              <a:latin typeface="Aptos" panose="02110004020202020204"/>
              <a:ea typeface="Source Sans Pro" panose="020B0503030403020204" pitchFamily="34" charset="0"/>
              <a:cs typeface="+mn-cs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347A5C64-0B75-C214-9C70-51E214A00335}"/>
              </a:ext>
            </a:extLst>
          </p:cNvPr>
          <p:cNvSpPr txBox="1"/>
          <p:nvPr/>
        </p:nvSpPr>
        <p:spPr>
          <a:xfrm>
            <a:off x="6632575" y="10833023"/>
            <a:ext cx="39300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s-ES" kern="1200" spc="-150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SemiBold" pitchFamily="2" charset="0"/>
              </a:rPr>
              <a:t>[Arial Narrow 44, </a:t>
            </a:r>
            <a:r>
              <a:rPr lang="es-ES" kern="1200" spc="-150" dirty="0">
                <a:solidFill>
                  <a:srgbClr val="FF0000"/>
                </a:solidFill>
                <a:latin typeface="Aptos" panose="02110004020202020204"/>
                <a:ea typeface="Source Sans Pro" panose="020B0503030403020204" pitchFamily="34" charset="0"/>
                <a:cs typeface="Open Sans SemiBold" pitchFamily="2" charset="0"/>
              </a:rPr>
              <a:t>azul petróleo  RGB 21, 96,130], </a:t>
            </a:r>
          </a:p>
          <a:p>
            <a:pPr algn="l" rtl="0"/>
            <a:r>
              <a:rPr lang="es-ES" kern="1200" spc="-150" dirty="0">
                <a:solidFill>
                  <a:srgbClr val="FF0000"/>
                </a:solidFill>
                <a:latin typeface="Aptos" panose="02110004020202020204"/>
                <a:ea typeface="Source Sans Pro" panose="020B0503030403020204" pitchFamily="34" charset="0"/>
                <a:cs typeface="Open Sans SemiBold" pitchFamily="2" charset="0"/>
              </a:rPr>
              <a:t>44 </a:t>
            </a:r>
            <a:r>
              <a:rPr lang="es-ES" kern="1200" spc="-150" dirty="0" err="1">
                <a:solidFill>
                  <a:srgbClr val="FF0000"/>
                </a:solidFill>
                <a:latin typeface="Aptos" panose="02110004020202020204"/>
                <a:ea typeface="Source Sans Pro" panose="020B0503030403020204" pitchFamily="34" charset="0"/>
                <a:cs typeface="Open Sans SemiBold" pitchFamily="2" charset="0"/>
              </a:rPr>
              <a:t>ptos</a:t>
            </a:r>
            <a:r>
              <a:rPr lang="es-ES" kern="1200" spc="-150" dirty="0">
                <a:solidFill>
                  <a:srgbClr val="FF0000"/>
                </a:solidFill>
                <a:latin typeface="Aptos" panose="02110004020202020204"/>
                <a:ea typeface="Source Sans Pro" panose="020B0503030403020204" pitchFamily="34" charset="0"/>
                <a:cs typeface="Open Sans SemiBold" pitchFamily="2" charset="0"/>
              </a:rPr>
              <a:t> separación líneas.  </a:t>
            </a:r>
            <a:endParaRPr lang="es-ES" kern="1200" dirty="0">
              <a:solidFill>
                <a:srgbClr val="FF0000"/>
              </a:solidFill>
              <a:latin typeface="Aptos" panose="02110004020202020204"/>
              <a:ea typeface="Source Sans Pro" panose="020B0503030403020204" pitchFamily="34" charset="0"/>
              <a:cs typeface="+mn-cs"/>
            </a:endParaRPr>
          </a:p>
        </p:txBody>
      </p: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F8DB7ABC-B54B-35CD-D5A6-26EFDF0468CE}"/>
              </a:ext>
            </a:extLst>
          </p:cNvPr>
          <p:cNvCxnSpPr/>
          <p:nvPr/>
        </p:nvCxnSpPr>
        <p:spPr>
          <a:xfrm flipH="1" flipV="1">
            <a:off x="9918700" y="8923272"/>
            <a:ext cx="461313" cy="18342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4DD4C878-8266-5F07-8A04-58AB647AE629}"/>
              </a:ext>
            </a:extLst>
          </p:cNvPr>
          <p:cNvSpPr txBox="1"/>
          <p:nvPr/>
        </p:nvSpPr>
        <p:spPr>
          <a:xfrm>
            <a:off x="4422275" y="11778685"/>
            <a:ext cx="3607904" cy="489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lnSpc>
                <a:spcPts val="3500"/>
              </a:lnSpc>
            </a:pPr>
            <a:r>
              <a:rPr lang="es-ES" kern="400" spc="-50" dirty="0">
                <a:solidFill>
                  <a:srgbClr val="FF0000"/>
                </a:solidFill>
                <a:latin typeface="Aptos" panose="02110004020202020204"/>
                <a:ea typeface="Source Sans Pro" panose="020B0503030403020204" pitchFamily="34" charset="0"/>
                <a:cs typeface="Open Sans Medium" pitchFamily="2" charset="0"/>
              </a:rPr>
              <a:t>[Aptos,  24, negro]</a:t>
            </a:r>
          </a:p>
        </p:txBody>
      </p: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2EE09584-9967-5E72-EB94-5DE063E54AF8}"/>
              </a:ext>
            </a:extLst>
          </p:cNvPr>
          <p:cNvCxnSpPr/>
          <p:nvPr/>
        </p:nvCxnSpPr>
        <p:spPr>
          <a:xfrm flipV="1">
            <a:off x="4889500" y="10549739"/>
            <a:ext cx="0" cy="1277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011BF056-12F0-7557-C5BC-FEC3B5EE7337}"/>
              </a:ext>
            </a:extLst>
          </p:cNvPr>
          <p:cNvSpPr txBox="1"/>
          <p:nvPr/>
        </p:nvSpPr>
        <p:spPr>
          <a:xfrm>
            <a:off x="921734" y="6841828"/>
            <a:ext cx="3038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1600" kern="1200" spc="-150" dirty="0">
                <a:solidFill>
                  <a:srgbClr val="FF0000"/>
                </a:solidFill>
                <a:latin typeface="Aptos" panose="02110004020202020204"/>
                <a:ea typeface="Open Sans SemiBold" pitchFamily="2" charset="0"/>
                <a:cs typeface="Open Sans SemiBold" pitchFamily="2" charset="0"/>
              </a:rPr>
              <a:t>Beneficiario/a</a:t>
            </a:r>
          </a:p>
          <a:p>
            <a:pPr algn="l" rtl="0"/>
            <a:r>
              <a:rPr lang="es-ES" sz="1600" kern="1200" spc="-150" dirty="0">
                <a:solidFill>
                  <a:srgbClr val="FF0000"/>
                </a:solidFill>
                <a:latin typeface="Aptos" panose="02110004020202020204"/>
                <a:ea typeface="Open Sans SemiBold" pitchFamily="2" charset="0"/>
                <a:cs typeface="Open Sans SemiBold" pitchFamily="2" charset="0"/>
              </a:rPr>
              <a:t> (que ocupe dos líneas)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DE605E27-CA17-5B54-5382-B1BC0FBC7C37}"/>
              </a:ext>
            </a:extLst>
          </p:cNvPr>
          <p:cNvSpPr txBox="1"/>
          <p:nvPr/>
        </p:nvSpPr>
        <p:spPr>
          <a:xfrm>
            <a:off x="2244575" y="8917683"/>
            <a:ext cx="14868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1600" kern="1200" spc="-150" dirty="0">
                <a:solidFill>
                  <a:srgbClr val="FF0000"/>
                </a:solidFill>
                <a:latin typeface="Aptos" panose="02110004020202020204"/>
                <a:ea typeface="Open Sans SemiBold" pitchFamily="2" charset="0"/>
                <a:cs typeface="Open Sans SemiBold" pitchFamily="2" charset="0"/>
              </a:rPr>
              <a:t>Cuantía de la </a:t>
            </a:r>
          </a:p>
          <a:p>
            <a:pPr algn="l" rtl="0"/>
            <a:r>
              <a:rPr lang="es-ES" sz="1600" kern="1200" spc="-150" dirty="0">
                <a:solidFill>
                  <a:srgbClr val="FF0000"/>
                </a:solidFill>
                <a:latin typeface="Aptos" panose="02110004020202020204"/>
                <a:ea typeface="Open Sans SemiBold" pitchFamily="2" charset="0"/>
                <a:cs typeface="Open Sans SemiBold" pitchFamily="2" charset="0"/>
              </a:rPr>
              <a:t>ayuda aprobada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1788B789-C46D-BD3D-1B0E-84F91BF2ECE5}"/>
              </a:ext>
            </a:extLst>
          </p:cNvPr>
          <p:cNvSpPr txBox="1"/>
          <p:nvPr/>
        </p:nvSpPr>
        <p:spPr>
          <a:xfrm>
            <a:off x="1723268" y="10418916"/>
            <a:ext cx="15075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1600" kern="1200" spc="-150" dirty="0">
                <a:solidFill>
                  <a:srgbClr val="FF0000"/>
                </a:solidFill>
                <a:latin typeface="Aptos" panose="02110004020202020204"/>
                <a:ea typeface="Open Sans SemiBold" pitchFamily="2" charset="0"/>
                <a:cs typeface="Open Sans SemiBold" pitchFamily="2" charset="0"/>
              </a:rPr>
              <a:t>Porcentaje U.E.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9660F73-3A78-A044-B4CB-B8BE1D09D84A}"/>
              </a:ext>
            </a:extLst>
          </p:cNvPr>
          <p:cNvSpPr/>
          <p:nvPr/>
        </p:nvSpPr>
        <p:spPr>
          <a:xfrm>
            <a:off x="7404100" y="13046075"/>
            <a:ext cx="1981200" cy="15074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E2349057-461B-1C83-32F6-6C960D11CCF4}"/>
              </a:ext>
            </a:extLst>
          </p:cNvPr>
          <p:cNvSpPr txBox="1"/>
          <p:nvPr/>
        </p:nvSpPr>
        <p:spPr>
          <a:xfrm>
            <a:off x="8030179" y="13230069"/>
            <a:ext cx="249511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1600" kern="1200" spc="-150" dirty="0">
                <a:solidFill>
                  <a:srgbClr val="FF0000"/>
                </a:solidFill>
                <a:latin typeface="Aptos" panose="02110004020202020204"/>
                <a:ea typeface="Open Sans SemiBold" pitchFamily="2" charset="0"/>
                <a:cs typeface="Open Sans SemiBold" pitchFamily="2" charset="0"/>
              </a:rPr>
              <a:t>Distribuir los logos horizontalmente (Seleccionar los logos y aplicar: Formato de forma / Organizar / Alinear / Distribuir horizontalmente)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97C108D9-9F3F-EAD0-93A0-A664609FB5C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5346700" y="13049521"/>
            <a:ext cx="2495111" cy="143902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199061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1">
            <a:extLst>
              <a:ext uri="{FF2B5EF4-FFF2-40B4-BE49-F238E27FC236}">
                <a16:creationId xmlns:a16="http://schemas.microsoft.com/office/drawing/2014/main" id="{9C83C26A-163C-167C-F038-B7E682EAF0A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4294967295"/>
          </p:nvPr>
        </p:nvSpPr>
        <p:spPr>
          <a:xfrm>
            <a:off x="0" y="0"/>
            <a:ext cx="10693400" cy="474027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10517C4-7E19-54C2-3142-39F573219C8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1"/>
          </p:nvPr>
        </p:nvSpPr>
        <p:spPr>
          <a:xfrm>
            <a:off x="1079500" y="11141075"/>
            <a:ext cx="1676400" cy="1676400"/>
          </a:xfrm>
        </p:spPr>
        <p:txBody>
          <a:bodyPr/>
          <a:lstStyle/>
          <a:p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8726B27-F56D-BEE9-E915-15D96B90ADA8}"/>
              </a:ext>
            </a:extLst>
          </p:cNvPr>
          <p:cNvSpPr txBox="1"/>
          <p:nvPr/>
        </p:nvSpPr>
        <p:spPr>
          <a:xfrm>
            <a:off x="927101" y="7900781"/>
            <a:ext cx="25120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2100" kern="1200" dirty="0" err="1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Xxxxxxx</a:t>
            </a:r>
            <a:r>
              <a:rPr lang="es-ES" sz="2100" kern="1200" dirty="0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s-ES" sz="2100" kern="1200" dirty="0" err="1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xxxxxxx</a:t>
            </a:r>
            <a:endParaRPr lang="es-ES" sz="2100" kern="1200" dirty="0">
              <a:solidFill>
                <a:srgbClr val="4EA72E">
                  <a:lumMod val="75000"/>
                </a:srgb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algn="l" rtl="0"/>
            <a:r>
              <a:rPr lang="es-ES" sz="2100" kern="1200" dirty="0" err="1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</a:t>
            </a:r>
            <a:r>
              <a:rPr lang="es-ES" sz="2100" kern="1200" dirty="0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s-ES" sz="2100" kern="1200" dirty="0" err="1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xxxxxx</a:t>
            </a:r>
            <a:endParaRPr lang="es-ES" sz="2100" kern="1200" dirty="0">
              <a:solidFill>
                <a:srgbClr val="4EA72E">
                  <a:lumMod val="75000"/>
                </a:srgb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178C252-428E-FC17-6F21-825FACA79E32}"/>
              </a:ext>
            </a:extLst>
          </p:cNvPr>
          <p:cNvSpPr txBox="1"/>
          <p:nvPr/>
        </p:nvSpPr>
        <p:spPr>
          <a:xfrm>
            <a:off x="927101" y="9303887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pPr algn="l" rtl="0"/>
            <a:r>
              <a:rPr lang="es-ES" kern="1200" spc="0" dirty="0" err="1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XX.XXX</a:t>
            </a:r>
            <a:r>
              <a:rPr lang="es-ES" kern="1200" spc="0" dirty="0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€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00FC255-1A56-AAF9-5EF0-FCAC22EEF683}"/>
              </a:ext>
            </a:extLst>
          </p:cNvPr>
          <p:cNvSpPr txBox="1"/>
          <p:nvPr/>
        </p:nvSpPr>
        <p:spPr>
          <a:xfrm>
            <a:off x="927101" y="10341990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2100" kern="1200" dirty="0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 %</a:t>
            </a:r>
          </a:p>
        </p:txBody>
      </p:sp>
      <p:sp>
        <p:nvSpPr>
          <p:cNvPr id="7" name="CuadroTexto 7">
            <a:extLst>
              <a:ext uri="{FF2B5EF4-FFF2-40B4-BE49-F238E27FC236}">
                <a16:creationId xmlns:a16="http://schemas.microsoft.com/office/drawing/2014/main" id="{DD092E95-B62F-7344-D397-028C79C0A1EF}"/>
              </a:ext>
            </a:extLst>
          </p:cNvPr>
          <p:cNvSpPr txBox="1"/>
          <p:nvPr/>
        </p:nvSpPr>
        <p:spPr>
          <a:xfrm>
            <a:off x="6057382" y="6786120"/>
            <a:ext cx="3785118" cy="6245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 rtl="0">
              <a:lnSpc>
                <a:spcPts val="4500"/>
              </a:lnSpc>
            </a:pPr>
            <a:r>
              <a:rPr lang="es-ES" sz="2800" kern="1200" dirty="0" err="1">
                <a:solidFill>
                  <a:srgbClr val="4EA72E">
                    <a:lumMod val="75000"/>
                  </a:srgbClr>
                </a:solidFill>
                <a:latin typeface="Aptos" panose="02110004020202020204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ES" sz="2800" kern="1200" dirty="0">
                <a:solidFill>
                  <a:srgbClr val="4EA72E">
                    <a:lumMod val="75000"/>
                  </a:srgbClr>
                </a:solidFill>
                <a:latin typeface="Aptos" panose="02110004020202020204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2800" kern="1200" dirty="0" err="1">
                <a:solidFill>
                  <a:srgbClr val="4EA72E">
                    <a:lumMod val="75000"/>
                  </a:srgbClr>
                </a:solidFill>
                <a:latin typeface="Aptos" panose="02110004020202020204"/>
                <a:ea typeface="Tahoma" panose="020B0604030504040204" pitchFamily="34" charset="0"/>
                <a:cs typeface="Tahoma" panose="020B0604030504040204" pitchFamily="34" charset="0"/>
              </a:rPr>
              <a:t>xxxxxx</a:t>
            </a:r>
            <a:endParaRPr lang="es-ES" sz="2800" kern="1200" dirty="0">
              <a:solidFill>
                <a:srgbClr val="4EA72E">
                  <a:lumMod val="75000"/>
                </a:srgbClr>
              </a:solidFill>
              <a:latin typeface="Aptos" panose="02110004020202020204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5002C62-0DC1-754F-BEE2-025ECBDB317E}"/>
              </a:ext>
            </a:extLst>
          </p:cNvPr>
          <p:cNvSpPr txBox="1"/>
          <p:nvPr/>
        </p:nvSpPr>
        <p:spPr>
          <a:xfrm>
            <a:off x="4220035" y="7488699"/>
            <a:ext cx="5657923" cy="18235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4500"/>
              </a:lnSpc>
            </a:pP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x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xxxxxxxxxxxxxxxx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x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</a:p>
          <a:p>
            <a:pPr>
              <a:lnSpc>
                <a:spcPts val="4500"/>
              </a:lnSpc>
            </a:pP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xxxcmcdk</a:t>
            </a:r>
            <a:endParaRPr lang="es-ES" sz="4400" b="1" dirty="0">
              <a:solidFill>
                <a:schemeClr val="accent1"/>
              </a:solidFill>
              <a:latin typeface="Arial Narrow" panose="020B060602020203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17841D8-BCC2-5F26-AC7C-750FB7327B23}"/>
              </a:ext>
            </a:extLst>
          </p:cNvPr>
          <p:cNvSpPr txBox="1"/>
          <p:nvPr/>
        </p:nvSpPr>
        <p:spPr>
          <a:xfrm>
            <a:off x="4220036" y="9441217"/>
            <a:ext cx="5699642" cy="3528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</a:t>
            </a:r>
            <a:endParaRPr lang="es-ES" sz="2400" kern="400" dirty="0">
              <a:ea typeface="Source Sans Pro" panose="020B0503030403020204" pitchFamily="34" charset="0"/>
              <a:cs typeface="Open Sans Medium" pitchFamily="2" charset="0"/>
            </a:endParaRPr>
          </a:p>
          <a:p>
            <a:pPr>
              <a:lnSpc>
                <a:spcPts val="3000"/>
              </a:lnSpc>
            </a:pP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endParaRPr lang="es-ES" sz="2400" kern="400" dirty="0">
              <a:ea typeface="Source Sans Pro" panose="020B0503030403020204" pitchFamily="34" charset="0"/>
              <a:cs typeface="Open Sans Mediu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648004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</TotalTime>
  <Words>315</Words>
  <Application>Microsoft Office PowerPoint</Application>
  <PresentationFormat>Personalizado</PresentationFormat>
  <Paragraphs>39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Aptos</vt:lpstr>
      <vt:lpstr>Arial</vt:lpstr>
      <vt:lpstr>Arial Narrow</vt:lpstr>
      <vt:lpstr>Source Sans Pro</vt:lpstr>
      <vt:lpstr>Diseño personalizado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LEADER TECNICO</cp:lastModifiedBy>
  <cp:revision>11</cp:revision>
  <dcterms:created xsi:type="dcterms:W3CDTF">2025-12-12T07:53:44Z</dcterms:created>
  <dcterms:modified xsi:type="dcterms:W3CDTF">2026-02-27T11:21:16Z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LastSaved">
    <vt:filetime>2025-12-12T00:00:00Z</vt:filetime>
  </property>
</Properties>
</file>