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2" r:id="rId2"/>
    <p:sldId id="263" r:id="rId3"/>
    <p:sldId id="265" r:id="rId4"/>
  </p:sldIdLst>
  <p:sldSz cx="15119350" cy="10691813"/>
  <p:notesSz cx="6742113" cy="9875838"/>
  <p:defaultTextStyle>
    <a:defPPr>
      <a:defRPr lang="es-ES"/>
    </a:defPPr>
    <a:lvl1pPr marL="0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9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7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76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35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95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54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13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71" algn="l" defTabSz="91431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47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  <a:srgbClr val="3B7D23"/>
    <a:srgbClr val="5AC4F9"/>
    <a:srgbClr val="50B076"/>
    <a:srgbClr val="1E34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84"/>
      </p:cViewPr>
      <p:guideLst>
        <p:guide orient="horz" pos="3368"/>
        <p:guide pos="47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gría Blanc Lastra" userId="0f860a707db62309" providerId="LiveId" clId="{7729FBEB-9A8D-4634-BDC8-0DD1DC77144A}"/>
    <pc:docChg chg="custSel modMainMaster">
      <pc:chgData name="Alegría Blanc Lastra" userId="0f860a707db62309" providerId="LiveId" clId="{7729FBEB-9A8D-4634-BDC8-0DD1DC77144A}" dt="2026-02-23T14:21:05.706" v="20" actId="1038"/>
      <pc:docMkLst>
        <pc:docMk/>
      </pc:docMkLst>
      <pc:sldMasterChg chg="addSp delSp modSp mod">
        <pc:chgData name="Alegría Blanc Lastra" userId="0f860a707db62309" providerId="LiveId" clId="{7729FBEB-9A8D-4634-BDC8-0DD1DC77144A}" dt="2026-02-23T14:21:05.706" v="20" actId="1038"/>
        <pc:sldMasterMkLst>
          <pc:docMk/>
          <pc:sldMasterMk cId="323238470" sldId="2147483720"/>
        </pc:sldMasterMkLst>
        <pc:picChg chg="del">
          <ac:chgData name="Alegría Blanc Lastra" userId="0f860a707db62309" providerId="LiveId" clId="{7729FBEB-9A8D-4634-BDC8-0DD1DC77144A}" dt="2026-02-23T14:20:58.701" v="9" actId="478"/>
          <ac:picMkLst>
            <pc:docMk/>
            <pc:sldMasterMk cId="323238470" sldId="2147483720"/>
            <ac:picMk id="11" creationId="{05A342BB-226B-6F8B-D1CC-20EE35D00CCC}"/>
          </ac:picMkLst>
        </pc:picChg>
        <pc:picChg chg="add del mod">
          <ac:chgData name="Alegría Blanc Lastra" userId="0f860a707db62309" providerId="LiveId" clId="{7729FBEB-9A8D-4634-BDC8-0DD1DC77144A}" dt="2026-02-23T14:18:06.025" v="3" actId="478"/>
          <ac:picMkLst>
            <pc:docMk/>
            <pc:sldMasterMk cId="323238470" sldId="2147483720"/>
            <ac:picMk id="13" creationId="{AE64C7BA-3A9C-167E-F1DE-724A190A2CB5}"/>
          </ac:picMkLst>
        </pc:picChg>
        <pc:picChg chg="add mod">
          <ac:chgData name="Alegría Blanc Lastra" userId="0f860a707db62309" providerId="LiveId" clId="{7729FBEB-9A8D-4634-BDC8-0DD1DC77144A}" dt="2026-02-23T14:21:05.706" v="20" actId="1038"/>
          <ac:picMkLst>
            <pc:docMk/>
            <pc:sldMasterMk cId="323238470" sldId="2147483720"/>
            <ac:picMk id="15" creationId="{3DD73534-09CD-8C9C-4983-8AA9B0C5DAE5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posición de imagen 1">
            <a:extLst>
              <a:ext uri="{FF2B5EF4-FFF2-40B4-BE49-F238E27FC236}">
                <a16:creationId xmlns:a16="http://schemas.microsoft.com/office/drawing/2014/main" id="{52E2C04B-E33E-4FDC-D95B-FEEB75BF8D7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0"/>
          </p:nvPr>
        </p:nvSpPr>
        <p:spPr>
          <a:xfrm>
            <a:off x="-1" y="0"/>
            <a:ext cx="5499279" cy="10691813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2" name="Marcador de posición de imagen 2">
            <a:extLst>
              <a:ext uri="{FF2B5EF4-FFF2-40B4-BE49-F238E27FC236}">
                <a16:creationId xmlns:a16="http://schemas.microsoft.com/office/drawing/2014/main" id="{D2F8C61A-9B1C-58D1-15B2-D725265AC1D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1"/>
          </p:nvPr>
        </p:nvSpPr>
        <p:spPr>
          <a:xfrm>
            <a:off x="5987536" y="6351761"/>
            <a:ext cx="1676400" cy="167640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446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EC685643-772D-C61B-5FCE-0EFE3A2F2E70}"/>
              </a:ext>
            </a:extLst>
          </p:cNvPr>
          <p:cNvSpPr/>
          <p:nvPr userDrawn="1"/>
        </p:nvSpPr>
        <p:spPr>
          <a:xfrm>
            <a:off x="5467351" y="1"/>
            <a:ext cx="9652000" cy="393816"/>
          </a:xfrm>
          <a:prstGeom prst="rect">
            <a:avLst/>
          </a:prstGeom>
          <a:solidFill>
            <a:srgbClr val="3B7D23"/>
          </a:solidFill>
          <a:ln>
            <a:solidFill>
              <a:srgbClr val="3B7D23"/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73" dirty="0">
              <a:solidFill>
                <a:srgbClr val="3B7D23"/>
              </a:solidFill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FD7A59FF-1557-0A8F-3445-E3F1E7AB7EAB}"/>
              </a:ext>
            </a:extLst>
          </p:cNvPr>
          <p:cNvSpPr/>
          <p:nvPr userDrawn="1"/>
        </p:nvSpPr>
        <p:spPr>
          <a:xfrm>
            <a:off x="5475217" y="10304605"/>
            <a:ext cx="9652000" cy="393816"/>
          </a:xfrm>
          <a:prstGeom prst="rect">
            <a:avLst/>
          </a:prstGeom>
          <a:solidFill>
            <a:srgbClr val="3B7D23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73" dirty="0"/>
          </a:p>
        </p:txBody>
      </p:sp>
      <p:pic>
        <p:nvPicPr>
          <p:cNvPr id="22" name="Imagen 21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162E76C0-F0A9-43AE-C319-045225C88D6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3331" y="775422"/>
            <a:ext cx="3134281" cy="657558"/>
          </a:xfrm>
          <a:prstGeom prst="rect">
            <a:avLst/>
          </a:prstGeom>
        </p:spPr>
      </p:pic>
      <p:pic>
        <p:nvPicPr>
          <p:cNvPr id="23" name="Imagen 22" descr="Icono&#10;&#10;El contenido generado por IA puede ser incorrecto.">
            <a:extLst>
              <a:ext uri="{FF2B5EF4-FFF2-40B4-BE49-F238E27FC236}">
                <a16:creationId xmlns:a16="http://schemas.microsoft.com/office/drawing/2014/main" id="{C3009EE1-1D24-F044-B637-68A281F3445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995" y="9101507"/>
            <a:ext cx="1960554" cy="680212"/>
          </a:xfrm>
          <a:prstGeom prst="rect">
            <a:avLst/>
          </a:prstGeom>
        </p:spPr>
      </p:pic>
      <p:sp>
        <p:nvSpPr>
          <p:cNvPr id="24" name="CuadroTexto 23">
            <a:extLst>
              <a:ext uri="{FF2B5EF4-FFF2-40B4-BE49-F238E27FC236}">
                <a16:creationId xmlns:a16="http://schemas.microsoft.com/office/drawing/2014/main" id="{F7121270-A0CB-ED7A-E373-12C686F67E51}"/>
              </a:ext>
            </a:extLst>
          </p:cNvPr>
          <p:cNvSpPr txBox="1"/>
          <p:nvPr userDrawn="1"/>
        </p:nvSpPr>
        <p:spPr>
          <a:xfrm>
            <a:off x="5883330" y="2735701"/>
            <a:ext cx="17809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ea typeface="Tahoma" panose="020B0604030504040204" pitchFamily="34" charset="0"/>
                <a:cs typeface="Tahoma" panose="020B0604030504040204" pitchFamily="34" charset="0"/>
              </a:rPr>
              <a:t>Beneficiario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650A71C6-93DA-1545-721E-45D8B4B92F64}"/>
              </a:ext>
            </a:extLst>
          </p:cNvPr>
          <p:cNvSpPr txBox="1"/>
          <p:nvPr userDrawn="1"/>
        </p:nvSpPr>
        <p:spPr>
          <a:xfrm>
            <a:off x="5883330" y="4135012"/>
            <a:ext cx="148688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ea typeface="Tahoma" panose="020B0604030504040204" pitchFamily="34" charset="0"/>
                <a:cs typeface="Tahoma" panose="020B0604030504040204" pitchFamily="34" charset="0"/>
              </a:rPr>
              <a:t>Ayuda: 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055952EB-7BB5-D14F-1ACA-DD4F6E974C90}"/>
              </a:ext>
            </a:extLst>
          </p:cNvPr>
          <p:cNvSpPr txBox="1"/>
          <p:nvPr userDrawn="1"/>
        </p:nvSpPr>
        <p:spPr>
          <a:xfrm>
            <a:off x="5883330" y="5175316"/>
            <a:ext cx="234221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ea typeface="Tahoma" panose="020B0604030504040204" pitchFamily="34" charset="0"/>
                <a:cs typeface="Tahoma" panose="020B0604030504040204" pitchFamily="34" charset="0"/>
              </a:rPr>
              <a:t>Financiación U.E.</a:t>
            </a: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94DBC523-6B74-B7F7-E929-7E9BFC4292BA}"/>
              </a:ext>
            </a:extLst>
          </p:cNvPr>
          <p:cNvSpPr/>
          <p:nvPr userDrawn="1"/>
        </p:nvSpPr>
        <p:spPr>
          <a:xfrm>
            <a:off x="5972253" y="3910409"/>
            <a:ext cx="1557909" cy="51306"/>
          </a:xfrm>
          <a:prstGeom prst="rect">
            <a:avLst/>
          </a:prstGeom>
          <a:solidFill>
            <a:srgbClr val="156082"/>
          </a:solidFill>
          <a:ln>
            <a:solidFill>
              <a:srgbClr val="1560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73" dirty="0">
              <a:solidFill>
                <a:schemeClr val="accent1"/>
              </a:solidFill>
              <a:highlight>
                <a:srgbClr val="5AC4F9"/>
              </a:highlight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F9F8731C-D1A2-56B0-3DAE-5ABE9A8AD374}"/>
              </a:ext>
            </a:extLst>
          </p:cNvPr>
          <p:cNvSpPr/>
          <p:nvPr userDrawn="1"/>
        </p:nvSpPr>
        <p:spPr>
          <a:xfrm>
            <a:off x="5972253" y="4948510"/>
            <a:ext cx="1557909" cy="51306"/>
          </a:xfrm>
          <a:prstGeom prst="rect">
            <a:avLst/>
          </a:prstGeom>
          <a:solidFill>
            <a:schemeClr val="accent1"/>
          </a:solidFill>
          <a:ln>
            <a:solidFill>
              <a:srgbClr val="1560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73" dirty="0">
              <a:solidFill>
                <a:schemeClr val="accent1"/>
              </a:solidFill>
              <a:highlight>
                <a:srgbClr val="5AC4F9"/>
              </a:highlight>
            </a:endParaRPr>
          </a:p>
        </p:txBody>
      </p:sp>
      <p:sp>
        <p:nvSpPr>
          <p:cNvPr id="29" name="CuadroTexto 7">
            <a:extLst>
              <a:ext uri="{FF2B5EF4-FFF2-40B4-BE49-F238E27FC236}">
                <a16:creationId xmlns:a16="http://schemas.microsoft.com/office/drawing/2014/main" id="{90245324-E584-D1DF-6FEF-51E5E7910564}"/>
              </a:ext>
            </a:extLst>
          </p:cNvPr>
          <p:cNvSpPr txBox="1"/>
          <p:nvPr userDrawn="1"/>
        </p:nvSpPr>
        <p:spPr>
          <a:xfrm>
            <a:off x="8948726" y="2000886"/>
            <a:ext cx="1859952" cy="6343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3200" b="1" dirty="0">
                <a:solidFill>
                  <a:srgbClr val="3B7D23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LEADER</a:t>
            </a:r>
            <a:endParaRPr lang="es-ES" sz="2800" dirty="0">
              <a:solidFill>
                <a:srgbClr val="3B7D23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" name="Imagen 29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B583C995-A485-028A-316E-B47E856C157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6943" y="752768"/>
            <a:ext cx="2942725" cy="680212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9B30A1FB-1759-2112-7FC6-364DAE785CD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5272" y="573653"/>
            <a:ext cx="2823090" cy="994497"/>
          </a:xfrm>
          <a:prstGeom prst="rect">
            <a:avLst/>
          </a:prstGeom>
        </p:spPr>
      </p:pic>
      <p:pic>
        <p:nvPicPr>
          <p:cNvPr id="15" name="Imagen 14" descr="Logotipo&#10;&#10;El contenido generado por IA puede ser incorrecto.">
            <a:extLst>
              <a:ext uri="{FF2B5EF4-FFF2-40B4-BE49-F238E27FC236}">
                <a16:creationId xmlns:a16="http://schemas.microsoft.com/office/drawing/2014/main" id="{3DD73534-09CD-8C9C-4983-8AA9B0C5DAE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0491" y="8614813"/>
            <a:ext cx="1457661" cy="145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38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>
      <a:lvl1pPr algn="l" defTabSz="1133947" rtl="0" eaLnBrk="1" latinLnBrk="0" hangingPunct="1">
        <a:lnSpc>
          <a:spcPct val="90000"/>
        </a:lnSpc>
        <a:spcBef>
          <a:spcPct val="0"/>
        </a:spcBef>
        <a:buNone/>
        <a:defRPr sz="54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487" indent="-283487" algn="l" defTabSz="1133947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3472" kern="1200">
          <a:solidFill>
            <a:schemeClr val="tx1"/>
          </a:solidFill>
          <a:latin typeface="+mn-lt"/>
          <a:ea typeface="+mn-ea"/>
          <a:cs typeface="+mn-cs"/>
        </a:defRPr>
      </a:lvl1pPr>
      <a:lvl2pPr marL="850461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2pPr>
      <a:lvl3pPr marL="1417434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480" kern="1200">
          <a:solidFill>
            <a:schemeClr val="tx1"/>
          </a:solidFill>
          <a:latin typeface="+mn-lt"/>
          <a:ea typeface="+mn-ea"/>
          <a:cs typeface="+mn-cs"/>
        </a:defRPr>
      </a:lvl3pPr>
      <a:lvl4pPr marL="1984408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551382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3118355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685329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4252303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819277" indent="-283487" algn="l" defTabSz="1133947" rtl="0" eaLnBrk="1" latinLnBrk="0" hangingPunct="1">
        <a:lnSpc>
          <a:spcPct val="90000"/>
        </a:lnSpc>
        <a:spcBef>
          <a:spcPts val="620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1pPr>
      <a:lvl2pPr marL="566974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2pPr>
      <a:lvl3pPr marL="1133947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3pPr>
      <a:lvl4pPr marL="1700921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4pPr>
      <a:lvl5pPr marL="2267895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5pPr>
      <a:lvl6pPr marL="2834869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6pPr>
      <a:lvl7pPr marL="3401842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7pPr>
      <a:lvl8pPr marL="3968816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8pPr>
      <a:lvl9pPr marL="4535790" algn="l" defTabSz="1133947" rtl="0" eaLnBrk="1" latinLnBrk="0" hangingPunct="1">
        <a:defRPr sz="22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7BB6FC-92D8-43D6-E5DE-2F46B146E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>
            <a:extLst>
              <a:ext uri="{FF2B5EF4-FFF2-40B4-BE49-F238E27FC236}">
                <a16:creationId xmlns:a16="http://schemas.microsoft.com/office/drawing/2014/main" id="{240E3009-FFE8-BF1F-576E-311D6D3A80A4}"/>
              </a:ext>
            </a:extLst>
          </p:cNvPr>
          <p:cNvSpPr txBox="1"/>
          <p:nvPr/>
        </p:nvSpPr>
        <p:spPr>
          <a:xfrm>
            <a:off x="5883332" y="3124865"/>
            <a:ext cx="251203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José Fernández García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0CAA69CA-4750-ADB3-30CE-1A2F243365D7}"/>
              </a:ext>
            </a:extLst>
          </p:cNvPr>
          <p:cNvSpPr txBox="1"/>
          <p:nvPr/>
        </p:nvSpPr>
        <p:spPr>
          <a:xfrm>
            <a:off x="5883332" y="4527971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pc="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45 000 €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2B1743E-709E-71EC-794E-F07A78C4EE8F}"/>
              </a:ext>
            </a:extLst>
          </p:cNvPr>
          <p:cNvSpPr txBox="1"/>
          <p:nvPr/>
        </p:nvSpPr>
        <p:spPr>
          <a:xfrm>
            <a:off x="5883332" y="5566074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80 %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92891336-2C48-BFDD-7411-15F598147157}"/>
              </a:ext>
            </a:extLst>
          </p:cNvPr>
          <p:cNvSpPr txBox="1"/>
          <p:nvPr/>
        </p:nvSpPr>
        <p:spPr>
          <a:xfrm>
            <a:off x="8948172" y="2775762"/>
            <a:ext cx="5657923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Asistencia a domicilio para personas mayores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0C8EA79-7DAC-2DFD-C5CE-B71AE61CCEAB}"/>
              </a:ext>
            </a:extLst>
          </p:cNvPr>
          <p:cNvSpPr txBox="1">
            <a:spLocks noChangeAspect="1"/>
          </p:cNvSpPr>
          <p:nvPr/>
        </p:nvSpPr>
        <p:spPr>
          <a:xfrm>
            <a:off x="8948172" y="4564439"/>
            <a:ext cx="5856401" cy="23896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Creación de empleo de un trabajador autónomo para la prestación de servicios de asistencia a domicilio dirigidos a personas mayores que residen en aldeas de la Comarca de la Sidra.</a:t>
            </a:r>
          </a:p>
          <a:p>
            <a:pPr>
              <a:lnSpc>
                <a:spcPts val="3000"/>
              </a:lnSpc>
            </a:pPr>
            <a:endParaRPr lang="es-ES" sz="2400" kern="400" dirty="0">
              <a:ea typeface="Source Sans Pro" panose="020B0503030403020204" pitchFamily="34" charset="0"/>
              <a:cs typeface="Open Sans Medium" pitchFamily="2" charset="0"/>
            </a:endParaRPr>
          </a:p>
        </p:txBody>
      </p:sp>
      <p:sp>
        <p:nvSpPr>
          <p:cNvPr id="5" name="CuadroTexto 7">
            <a:extLst>
              <a:ext uri="{FF2B5EF4-FFF2-40B4-BE49-F238E27FC236}">
                <a16:creationId xmlns:a16="http://schemas.microsoft.com/office/drawing/2014/main" id="{79F76CDB-EE18-D141-2A4C-D6F91CB9A844}"/>
              </a:ext>
            </a:extLst>
          </p:cNvPr>
          <p:cNvSpPr txBox="1"/>
          <p:nvPr/>
        </p:nvSpPr>
        <p:spPr>
          <a:xfrm>
            <a:off x="10726615" y="2013340"/>
            <a:ext cx="3879478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2800" dirty="0">
                <a:solidFill>
                  <a:schemeClr val="accent6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tique rural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3B2AE72-C5DB-B43B-39A7-4FFD1C11C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5473147" cy="10691812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D86B5595-4096-E3CB-14B0-6E863569AE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3857" y="6604177"/>
            <a:ext cx="1966292" cy="1966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334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8AF45-3117-3FD4-7501-C31E150EA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>
            <a:extLst>
              <a:ext uri="{FF2B5EF4-FFF2-40B4-BE49-F238E27FC236}">
                <a16:creationId xmlns:a16="http://schemas.microsoft.com/office/drawing/2014/main" id="{C1199431-7011-712E-3885-CFC8127BCB75}"/>
              </a:ext>
            </a:extLst>
          </p:cNvPr>
          <p:cNvSpPr txBox="1"/>
          <p:nvPr/>
        </p:nvSpPr>
        <p:spPr>
          <a:xfrm>
            <a:off x="5883332" y="3077973"/>
            <a:ext cx="2512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 err="1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r>
              <a:rPr lang="es-ES" sz="21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dirty="0" err="1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xxxxxxx</a:t>
            </a:r>
            <a:endParaRPr lang="es-ES" sz="2100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r>
              <a:rPr lang="es-ES" sz="2100" dirty="0" err="1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</a:t>
            </a:r>
            <a:r>
              <a:rPr lang="es-ES" sz="21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dirty="0" err="1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xxxxxx</a:t>
            </a:r>
            <a:endParaRPr lang="es-ES" sz="2100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11D480F-D1E7-C9B7-898D-3545E8A4CF24}"/>
              </a:ext>
            </a:extLst>
          </p:cNvPr>
          <p:cNvSpPr txBox="1"/>
          <p:nvPr/>
        </p:nvSpPr>
        <p:spPr>
          <a:xfrm>
            <a:off x="5883332" y="4481079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pc="0" dirty="0" err="1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XX.XXX</a:t>
            </a:r>
            <a:r>
              <a:rPr lang="es-ES" spc="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€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9FFF2C5A-C7C1-F39A-A8CC-BB60C5815D92}"/>
              </a:ext>
            </a:extLst>
          </p:cNvPr>
          <p:cNvSpPr txBox="1"/>
          <p:nvPr/>
        </p:nvSpPr>
        <p:spPr>
          <a:xfrm>
            <a:off x="5883332" y="5519182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 %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38FCF41-9A0D-C3B9-8979-B0DC763852C7}"/>
              </a:ext>
            </a:extLst>
          </p:cNvPr>
          <p:cNvSpPr txBox="1"/>
          <p:nvPr/>
        </p:nvSpPr>
        <p:spPr>
          <a:xfrm>
            <a:off x="637091" y="3379505"/>
            <a:ext cx="3607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z="2400" i="1" dirty="0">
                <a:solidFill>
                  <a:schemeClr val="accent5"/>
                </a:solidFill>
                <a:latin typeface="+mn-lt"/>
                <a:ea typeface="Open Sans" pitchFamily="2" charset="0"/>
                <a:cs typeface="Open Sans" pitchFamily="2" charset="0"/>
              </a:rPr>
              <a:t>Insertar imagen o fotografía que cubra todo el hueco</a:t>
            </a:r>
          </a:p>
          <a:p>
            <a:r>
              <a:rPr lang="es-ES" sz="2400" i="1" dirty="0">
                <a:solidFill>
                  <a:schemeClr val="accent5"/>
                </a:solidFill>
                <a:latin typeface="+mn-lt"/>
                <a:ea typeface="Open Sans" pitchFamily="2" charset="0"/>
                <a:cs typeface="Open Sans" pitchFamily="2" charset="0"/>
              </a:rPr>
              <a:t>(Fotografía relacionada con la empresa, la actividad, o el lugar donde se vaya a realizar la inversión)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DACB84B-5668-CAB3-68B6-04433E1D62EA}"/>
              </a:ext>
            </a:extLst>
          </p:cNvPr>
          <p:cNvSpPr txBox="1"/>
          <p:nvPr/>
        </p:nvSpPr>
        <p:spPr>
          <a:xfrm>
            <a:off x="549915" y="6099752"/>
            <a:ext cx="30380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spc="-150" dirty="0">
                <a:solidFill>
                  <a:srgbClr val="FF0000"/>
                </a:solidFill>
                <a:ea typeface="Open Sans SemiBold" pitchFamily="2" charset="0"/>
                <a:cs typeface="Open Sans SemiBold" pitchFamily="2" charset="0"/>
              </a:rPr>
              <a:t>Beneficiario (que ocupe dos líneas)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444FE8F-8110-CEB3-BD5A-C6160C319BD7}"/>
              </a:ext>
            </a:extLst>
          </p:cNvPr>
          <p:cNvSpPr txBox="1"/>
          <p:nvPr/>
        </p:nvSpPr>
        <p:spPr>
          <a:xfrm>
            <a:off x="802764" y="7564543"/>
            <a:ext cx="3869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spc="-150" dirty="0">
                <a:solidFill>
                  <a:srgbClr val="FF0000"/>
                </a:solidFill>
                <a:ea typeface="Open Sans SemiBold" pitchFamily="2" charset="0"/>
                <a:cs typeface="Open Sans SemiBold" pitchFamily="2" charset="0"/>
              </a:rPr>
              <a:t>Cuantía de la ayuda aprobada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4E5CF70-9E4D-8AC0-5A08-8BB128723711}"/>
              </a:ext>
            </a:extLst>
          </p:cNvPr>
          <p:cNvSpPr txBox="1"/>
          <p:nvPr/>
        </p:nvSpPr>
        <p:spPr>
          <a:xfrm>
            <a:off x="2144250" y="8923485"/>
            <a:ext cx="36127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spc="-150" dirty="0">
                <a:solidFill>
                  <a:srgbClr val="FF0000"/>
                </a:solidFill>
                <a:ea typeface="Open Sans SemiBold" pitchFamily="2" charset="0"/>
                <a:cs typeface="Open Sans SemiBold" pitchFamily="2" charset="0"/>
              </a:rPr>
              <a:t>Porcentaje U.E.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912BEF46-3E7C-AF7B-BA97-472142ABA28D}"/>
              </a:ext>
            </a:extLst>
          </p:cNvPr>
          <p:cNvCxnSpPr>
            <a:cxnSpLocks/>
          </p:cNvCxnSpPr>
          <p:nvPr/>
        </p:nvCxnSpPr>
        <p:spPr>
          <a:xfrm>
            <a:off x="4661443" y="1862716"/>
            <a:ext cx="4016537" cy="1373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AC6B2773-6E91-B454-5DB7-A75898B5E10F}"/>
              </a:ext>
            </a:extLst>
          </p:cNvPr>
          <p:cNvCxnSpPr>
            <a:cxnSpLocks/>
          </p:cNvCxnSpPr>
          <p:nvPr/>
        </p:nvCxnSpPr>
        <p:spPr>
          <a:xfrm flipV="1">
            <a:off x="3223710" y="4356069"/>
            <a:ext cx="2617753" cy="33693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E4EA6826-B829-AE5D-4C92-79A88E1A410D}"/>
              </a:ext>
            </a:extLst>
          </p:cNvPr>
          <p:cNvCxnSpPr>
            <a:cxnSpLocks/>
          </p:cNvCxnSpPr>
          <p:nvPr/>
        </p:nvCxnSpPr>
        <p:spPr>
          <a:xfrm flipV="1">
            <a:off x="3481421" y="5649847"/>
            <a:ext cx="2360040" cy="34152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1B95018-61FE-A757-4021-18C6D08782E6}"/>
              </a:ext>
            </a:extLst>
          </p:cNvPr>
          <p:cNvSpPr txBox="1"/>
          <p:nvPr/>
        </p:nvSpPr>
        <p:spPr>
          <a:xfrm>
            <a:off x="655245" y="1323436"/>
            <a:ext cx="41594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pc="-150" dirty="0">
                <a:solidFill>
                  <a:srgbClr val="FF0000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SemiBold" pitchFamily="2" charset="0"/>
              </a:rPr>
              <a:t>[Arial Narrow 44, </a:t>
            </a:r>
            <a:r>
              <a:rPr lang="es-ES" spc="-150" dirty="0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azul petróleo  RGB 21, 96,130], </a:t>
            </a:r>
          </a:p>
          <a:p>
            <a:r>
              <a:rPr lang="es-ES" spc="-150" dirty="0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44 </a:t>
            </a:r>
            <a:r>
              <a:rPr lang="es-ES" spc="-150" dirty="0" err="1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ptos</a:t>
            </a:r>
            <a:r>
              <a:rPr lang="es-ES" spc="-150" dirty="0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 separación líneas.  Alinear parte inferior con texto  descripción</a:t>
            </a:r>
            <a:endParaRPr lang="es-ES" dirty="0">
              <a:solidFill>
                <a:srgbClr val="FF0000"/>
              </a:solidFill>
              <a:ea typeface="Source Sans Pro" panose="020B0503030403020204" pitchFamily="34" charset="0"/>
            </a:endParaRP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EF25914E-03F1-15A9-D003-6DAD041B5C9F}"/>
              </a:ext>
            </a:extLst>
          </p:cNvPr>
          <p:cNvCxnSpPr>
            <a:cxnSpLocks/>
          </p:cNvCxnSpPr>
          <p:nvPr/>
        </p:nvCxnSpPr>
        <p:spPr>
          <a:xfrm flipV="1">
            <a:off x="3587933" y="3350909"/>
            <a:ext cx="2277813" cy="2909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B9C9071-5F14-0EA8-1623-F4F9BBC8E54C}"/>
              </a:ext>
            </a:extLst>
          </p:cNvPr>
          <p:cNvSpPr txBox="1"/>
          <p:nvPr/>
        </p:nvSpPr>
        <p:spPr>
          <a:xfrm>
            <a:off x="684696" y="2318055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s-ES" kern="400" spc="-50" dirty="0">
                <a:solidFill>
                  <a:srgbClr val="FF0000"/>
                </a:solidFill>
                <a:ea typeface="Source Sans Pro" panose="020B0503030403020204" pitchFamily="34" charset="0"/>
                <a:cs typeface="Open Sans Medium" pitchFamily="2" charset="0"/>
              </a:rPr>
              <a:t>[Aptos,  24, negro]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F269ED8-80E8-D76C-517F-EADA2D8152B2}"/>
              </a:ext>
            </a:extLst>
          </p:cNvPr>
          <p:cNvSpPr txBox="1"/>
          <p:nvPr/>
        </p:nvSpPr>
        <p:spPr>
          <a:xfrm>
            <a:off x="684696" y="307072"/>
            <a:ext cx="20516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pc="-150" dirty="0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Verde  RGB 59, 125, 35</a:t>
            </a:r>
            <a:endParaRPr lang="es-ES" dirty="0">
              <a:solidFill>
                <a:srgbClr val="FF0000"/>
              </a:solidFill>
              <a:ea typeface="Source Sans Pro" panose="020B0503030403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89CC6FF-8D40-A2FB-069B-BE9A39C9AEA0}"/>
              </a:ext>
            </a:extLst>
          </p:cNvPr>
          <p:cNvSpPr txBox="1"/>
          <p:nvPr/>
        </p:nvSpPr>
        <p:spPr>
          <a:xfrm>
            <a:off x="340470" y="9654809"/>
            <a:ext cx="4246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spc="-150" dirty="0">
                <a:solidFill>
                  <a:srgbClr val="FF0000"/>
                </a:solidFill>
                <a:ea typeface="Open Sans SemiBold" pitchFamily="2" charset="0"/>
                <a:cs typeface="Open Sans SemiBold" pitchFamily="2" charset="0"/>
              </a:rPr>
              <a:t>Distribuir los logos horizontalmente (Seleccionar los logos y aplicar: Formato de forma / Organizar / Alinear / Distribuir horizontalmente)</a:t>
            </a:r>
          </a:p>
        </p:txBody>
      </p:sp>
      <p:cxnSp>
        <p:nvCxnSpPr>
          <p:cNvPr id="18" name="Conector recto de flecha 28">
            <a:extLst>
              <a:ext uri="{FF2B5EF4-FFF2-40B4-BE49-F238E27FC236}">
                <a16:creationId xmlns:a16="http://schemas.microsoft.com/office/drawing/2014/main" id="{CF97D2D2-62FD-978B-F6A5-2F8D2DE6E787}"/>
              </a:ext>
            </a:extLst>
          </p:cNvPr>
          <p:cNvCxnSpPr>
            <a:cxnSpLocks/>
          </p:cNvCxnSpPr>
          <p:nvPr/>
        </p:nvCxnSpPr>
        <p:spPr>
          <a:xfrm flipV="1">
            <a:off x="4661441" y="9405257"/>
            <a:ext cx="1144273" cy="553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26">
            <a:extLst>
              <a:ext uri="{FF2B5EF4-FFF2-40B4-BE49-F238E27FC236}">
                <a16:creationId xmlns:a16="http://schemas.microsoft.com/office/drawing/2014/main" id="{0619F439-F289-8ED0-78E8-6EF8B2258CD9}"/>
              </a:ext>
            </a:extLst>
          </p:cNvPr>
          <p:cNvCxnSpPr>
            <a:cxnSpLocks/>
          </p:cNvCxnSpPr>
          <p:nvPr/>
        </p:nvCxnSpPr>
        <p:spPr>
          <a:xfrm flipV="1">
            <a:off x="2881447" y="206007"/>
            <a:ext cx="2440830" cy="237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26">
            <a:extLst>
              <a:ext uri="{FF2B5EF4-FFF2-40B4-BE49-F238E27FC236}">
                <a16:creationId xmlns:a16="http://schemas.microsoft.com/office/drawing/2014/main" id="{CD747898-8E35-A6CB-DDB4-025A6B89853E}"/>
              </a:ext>
            </a:extLst>
          </p:cNvPr>
          <p:cNvCxnSpPr>
            <a:cxnSpLocks/>
          </p:cNvCxnSpPr>
          <p:nvPr/>
        </p:nvCxnSpPr>
        <p:spPr>
          <a:xfrm>
            <a:off x="2665555" y="2625219"/>
            <a:ext cx="6148247" cy="22007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6">
            <a:extLst>
              <a:ext uri="{FF2B5EF4-FFF2-40B4-BE49-F238E27FC236}">
                <a16:creationId xmlns:a16="http://schemas.microsoft.com/office/drawing/2014/main" id="{D4A66CA5-CCA5-C46E-B143-B0AA79751CB9}"/>
              </a:ext>
            </a:extLst>
          </p:cNvPr>
          <p:cNvCxnSpPr>
            <a:cxnSpLocks/>
          </p:cNvCxnSpPr>
          <p:nvPr/>
        </p:nvCxnSpPr>
        <p:spPr>
          <a:xfrm>
            <a:off x="4101862" y="1098695"/>
            <a:ext cx="4711938" cy="1237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62">
            <a:extLst>
              <a:ext uri="{FF2B5EF4-FFF2-40B4-BE49-F238E27FC236}">
                <a16:creationId xmlns:a16="http://schemas.microsoft.com/office/drawing/2014/main" id="{85E49B4A-0CCA-EEF7-D103-28963805C5B4}"/>
              </a:ext>
            </a:extLst>
          </p:cNvPr>
          <p:cNvSpPr txBox="1"/>
          <p:nvPr/>
        </p:nvSpPr>
        <p:spPr>
          <a:xfrm>
            <a:off x="660906" y="873177"/>
            <a:ext cx="41537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pc="-150" dirty="0">
                <a:solidFill>
                  <a:srgbClr val="FF0000"/>
                </a:solidFill>
                <a:ea typeface="Source Sans Pro" panose="020B0503030403020204" pitchFamily="34" charset="0"/>
                <a:cs typeface="Open Sans SemiBold" pitchFamily="2" charset="0"/>
              </a:rPr>
              <a:t>Línea LEADER (tique rural, agro,, etc.)</a:t>
            </a:r>
            <a:endParaRPr lang="es-ES" dirty="0">
              <a:solidFill>
                <a:srgbClr val="FF0000"/>
              </a:solidFill>
              <a:ea typeface="Source Sans Pro" panose="020B0503030403020204" pitchFamily="34" charset="0"/>
            </a:endParaRP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8D07EDBF-45BC-9927-E720-549B86669AD2}"/>
              </a:ext>
            </a:extLst>
          </p:cNvPr>
          <p:cNvSpPr/>
          <p:nvPr/>
        </p:nvSpPr>
        <p:spPr>
          <a:xfrm flipH="1">
            <a:off x="6022358" y="6455782"/>
            <a:ext cx="1603166" cy="1610814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4830D27-951F-C6FC-0492-A43D1B9D4588}"/>
              </a:ext>
            </a:extLst>
          </p:cNvPr>
          <p:cNvSpPr txBox="1">
            <a:spLocks noChangeAspect="1"/>
          </p:cNvSpPr>
          <p:nvPr/>
        </p:nvSpPr>
        <p:spPr>
          <a:xfrm>
            <a:off x="6024732" y="6524260"/>
            <a:ext cx="14265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kern="400" spc="-50" dirty="0">
                <a:latin typeface="Source Sans Pro" panose="020B0503030403020204" pitchFamily="34" charset="0"/>
                <a:ea typeface="Source Sans Pro" panose="020B0503030403020204" pitchFamily="34" charset="0"/>
                <a:cs typeface="Open Sans Medium" pitchFamily="2" charset="0"/>
              </a:rPr>
              <a:t>Código QR que redirija a web del Grupo de Desarrollo Rural Adri Comarca de la Sidra</a:t>
            </a:r>
          </a:p>
        </p:txBody>
      </p:sp>
      <p:sp>
        <p:nvSpPr>
          <p:cNvPr id="36" name="CuadroTexto 35">
            <a:extLst>
              <a:ext uri="{FF2B5EF4-FFF2-40B4-BE49-F238E27FC236}">
                <a16:creationId xmlns:a16="http://schemas.microsoft.com/office/drawing/2014/main" id="{4D0F1702-70C6-75B7-2E2C-84F65CFE97CB}"/>
              </a:ext>
            </a:extLst>
          </p:cNvPr>
          <p:cNvSpPr txBox="1">
            <a:spLocks noChangeAspect="1"/>
          </p:cNvSpPr>
          <p:nvPr/>
        </p:nvSpPr>
        <p:spPr>
          <a:xfrm>
            <a:off x="8920311" y="4550196"/>
            <a:ext cx="5668886" cy="123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Insertar texto descriptivo de la operación dentro de los límites marcados por el recuadro</a:t>
            </a:r>
          </a:p>
        </p:txBody>
      </p:sp>
      <p:sp>
        <p:nvSpPr>
          <p:cNvPr id="38" name="Rectángulo 37">
            <a:extLst>
              <a:ext uri="{FF2B5EF4-FFF2-40B4-BE49-F238E27FC236}">
                <a16:creationId xmlns:a16="http://schemas.microsoft.com/office/drawing/2014/main" id="{03E9A399-9E42-2AC8-208F-1FEDD12CF7C6}"/>
              </a:ext>
            </a:extLst>
          </p:cNvPr>
          <p:cNvSpPr/>
          <p:nvPr/>
        </p:nvSpPr>
        <p:spPr>
          <a:xfrm flipH="1">
            <a:off x="8943679" y="2722187"/>
            <a:ext cx="5650173" cy="1784496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50B076"/>
              </a:solidFill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2B06D6BE-1B69-CB38-AC81-8368D87FF038}"/>
              </a:ext>
            </a:extLst>
          </p:cNvPr>
          <p:cNvSpPr/>
          <p:nvPr/>
        </p:nvSpPr>
        <p:spPr>
          <a:xfrm flipH="1">
            <a:off x="8943678" y="4598860"/>
            <a:ext cx="5668886" cy="3472009"/>
          </a:xfrm>
          <a:prstGeom prst="rect">
            <a:avLst/>
          </a:prstGeom>
          <a:noFill/>
          <a:ln>
            <a:solidFill>
              <a:srgbClr val="1E348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uadroTexto 7">
            <a:extLst>
              <a:ext uri="{FF2B5EF4-FFF2-40B4-BE49-F238E27FC236}">
                <a16:creationId xmlns:a16="http://schemas.microsoft.com/office/drawing/2014/main" id="{87033633-1919-8A7E-66FD-26FBED7D7C12}"/>
              </a:ext>
            </a:extLst>
          </p:cNvPr>
          <p:cNvSpPr txBox="1"/>
          <p:nvPr/>
        </p:nvSpPr>
        <p:spPr>
          <a:xfrm>
            <a:off x="10726617" y="2001304"/>
            <a:ext cx="3880033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ea typeface="Tahoma" panose="020B0604030504040204" pitchFamily="34" charset="0"/>
                <a:cs typeface="Tahoma" panose="020B0604030504040204" pitchFamily="34" charset="0"/>
              </a:rPr>
              <a:t>xxxxxx</a:t>
            </a:r>
            <a:endParaRPr lang="es-ES" sz="2800" dirty="0">
              <a:solidFill>
                <a:schemeClr val="accent6">
                  <a:lumMod val="75000"/>
                </a:schemeClr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2FA30C09-6A91-A2F9-CDF6-39335021CA78}"/>
              </a:ext>
            </a:extLst>
          </p:cNvPr>
          <p:cNvSpPr txBox="1"/>
          <p:nvPr/>
        </p:nvSpPr>
        <p:spPr>
          <a:xfrm>
            <a:off x="8948172" y="2692241"/>
            <a:ext cx="5634477" cy="1823576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>
              <a:lnSpc>
                <a:spcPts val="4500"/>
              </a:lnSpc>
            </a:pP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Source Sans Pro SemiBold" panose="020B0603030403020204" pitchFamily="34" charset="0"/>
                <a:cs typeface="Open Sans SemiBold" pitchFamily="2" charset="0"/>
              </a:rPr>
              <a:t>Insertar título proyecto hasta tres líneas como máximo </a:t>
            </a:r>
            <a:r>
              <a:rPr lang="es-ES" sz="4400" dirty="0">
                <a:solidFill>
                  <a:schemeClr val="accent1"/>
                </a:solidFill>
                <a:latin typeface="Arial Narrow" panose="020B0606020202030204" pitchFamily="34" charset="0"/>
                <a:ea typeface="Source Sans Pro SemiBold" panose="020B0603030403020204" pitchFamily="34" charset="0"/>
                <a:cs typeface="Open Sans SemiBold" pitchFamily="2" charset="0"/>
              </a:rPr>
              <a:t>(mejor solo dos)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3B5106E2-81E5-8CF3-C06E-281F0565DC45}"/>
              </a:ext>
            </a:extLst>
          </p:cNvPr>
          <p:cNvSpPr txBox="1"/>
          <p:nvPr/>
        </p:nvSpPr>
        <p:spPr>
          <a:xfrm>
            <a:off x="11327056" y="1460219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s-ES" kern="400" spc="-50" dirty="0">
                <a:solidFill>
                  <a:srgbClr val="FF0000"/>
                </a:solidFill>
                <a:ea typeface="Source Sans Pro" panose="020B0503030403020204" pitchFamily="34" charset="0"/>
                <a:cs typeface="Open Sans Medium" pitchFamily="2" charset="0"/>
              </a:rPr>
              <a:t>[Aptos,  28, Verde RGB 59, 125, 35]</a:t>
            </a:r>
          </a:p>
        </p:txBody>
      </p: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D10BC0A6-AD67-C38A-FBD5-74161C0C6EB0}"/>
              </a:ext>
            </a:extLst>
          </p:cNvPr>
          <p:cNvCxnSpPr>
            <a:cxnSpLocks/>
          </p:cNvCxnSpPr>
          <p:nvPr/>
        </p:nvCxnSpPr>
        <p:spPr>
          <a:xfrm flipH="1">
            <a:off x="12666633" y="1949327"/>
            <a:ext cx="1194069" cy="4157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CuadroTexto 28">
            <a:extLst>
              <a:ext uri="{FF2B5EF4-FFF2-40B4-BE49-F238E27FC236}">
                <a16:creationId xmlns:a16="http://schemas.microsoft.com/office/drawing/2014/main" id="{8C415FAE-DB91-81F9-163A-8FA4F2500CF8}"/>
              </a:ext>
            </a:extLst>
          </p:cNvPr>
          <p:cNvSpPr txBox="1"/>
          <p:nvPr/>
        </p:nvSpPr>
        <p:spPr>
          <a:xfrm>
            <a:off x="5883329" y="5813446"/>
            <a:ext cx="3607904" cy="489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s-ES" sz="1600" kern="400" spc="-50" dirty="0">
                <a:solidFill>
                  <a:srgbClr val="FF0000"/>
                </a:solidFill>
                <a:ea typeface="Source Sans Pro" panose="020B0503030403020204" pitchFamily="34" charset="0"/>
                <a:cs typeface="Open Sans Medium" pitchFamily="2" charset="0"/>
              </a:rPr>
              <a:t>[Aptos,  21, verde]</a:t>
            </a: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6CEF818-4654-63C7-F904-AF9785851B03}"/>
              </a:ext>
            </a:extLst>
          </p:cNvPr>
          <p:cNvSpPr/>
          <p:nvPr/>
        </p:nvSpPr>
        <p:spPr>
          <a:xfrm>
            <a:off x="11327056" y="8569570"/>
            <a:ext cx="2246911" cy="141571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Logo GAL</a:t>
            </a:r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C591D250-5AAD-92FD-A12E-F9F6BA38FD10}"/>
              </a:ext>
            </a:extLst>
          </p:cNvPr>
          <p:cNvSpPr/>
          <p:nvPr/>
        </p:nvSpPr>
        <p:spPr>
          <a:xfrm>
            <a:off x="11696537" y="8924602"/>
            <a:ext cx="1507948" cy="83496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7068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1">
            <a:extLst>
              <a:ext uri="{FF2B5EF4-FFF2-40B4-BE49-F238E27FC236}">
                <a16:creationId xmlns:a16="http://schemas.microsoft.com/office/drawing/2014/main" id="{9333C9E6-54B2-B1D9-FDDE-AF34A1C6698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0CBF6B0-0730-F194-ABB8-EE58F599DB1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53B64D6-328C-F9D7-B57B-30F1ABEC1E7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83332" y="3124865"/>
            <a:ext cx="2512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</a:t>
            </a:r>
            <a:r>
              <a:rPr lang="es-ES" sz="210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</a:t>
            </a:r>
            <a:r>
              <a:rPr lang="es-ES" sz="210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</a:t>
            </a:r>
            <a:endParaRPr lang="es-ES" sz="2100" dirty="0">
              <a:solidFill>
                <a:srgbClr val="3B7D23"/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r>
              <a:rPr lang="es-ES" sz="210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Xxxxx</a:t>
            </a:r>
            <a:r>
              <a:rPr lang="es-ES" sz="210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</a:t>
            </a:r>
            <a:r>
              <a:rPr lang="es-ES" sz="210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xxxx</a:t>
            </a:r>
            <a:endParaRPr lang="es-ES" sz="2100" dirty="0">
              <a:solidFill>
                <a:srgbClr val="3B7D23"/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F7C448E-4F97-FE9F-8E49-F9B939437D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83332" y="4527971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100" spc="-150">
                <a:latin typeface="Open Sans Medium" pitchFamily="2" charset="0"/>
                <a:ea typeface="Open Sans Medium" pitchFamily="2" charset="0"/>
                <a:cs typeface="Open Sans Medium" pitchFamily="2" charset="0"/>
              </a:defRPr>
            </a:lvl1pPr>
          </a:lstStyle>
          <a:p>
            <a:r>
              <a:rPr lang="es-ES" spc="0" dirty="0" err="1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XX.XXX</a:t>
            </a:r>
            <a:r>
              <a:rPr lang="es-ES" spc="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 €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C6151DAE-9933-8E72-7309-A395C0463A1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83332" y="5566074"/>
            <a:ext cx="2526347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100" dirty="0">
                <a:solidFill>
                  <a:srgbClr val="3B7D23"/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XX %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9B0235E-81D5-4788-B086-74AC76AD51C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48172" y="2775762"/>
            <a:ext cx="5657923" cy="12464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</a:t>
            </a:r>
            <a:r>
              <a:rPr lang="es-ES" sz="4400" b="1" dirty="0" err="1">
                <a:solidFill>
                  <a:srgbClr val="156082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xxxxxxxxxxxx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x </a:t>
            </a:r>
            <a:r>
              <a:rPr lang="es-ES" sz="4400" b="1" dirty="0" err="1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xxx</a:t>
            </a:r>
            <a:r>
              <a:rPr lang="es-ES" sz="4400" b="1" dirty="0">
                <a:solidFill>
                  <a:schemeClr val="accent1"/>
                </a:solidFill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1A7AC74-E0AA-610E-A891-EFEBCF4F71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48172" y="4564439"/>
            <a:ext cx="5856401" cy="3543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endParaRPr lang="es-ES" sz="2400" kern="400" dirty="0">
              <a:ea typeface="Source Sans Pro" panose="020B0503030403020204" pitchFamily="34" charset="0"/>
              <a:cs typeface="Open Sans Medium" pitchFamily="2" charset="0"/>
            </a:endParaRPr>
          </a:p>
          <a:p>
            <a:pPr>
              <a:lnSpc>
                <a:spcPts val="3000"/>
              </a:lnSpc>
            </a:pP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x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xxx</a:t>
            </a:r>
            <a:r>
              <a:rPr lang="es-ES" sz="2400" kern="400" dirty="0">
                <a:ea typeface="Source Sans Pro" panose="020B0503030403020204" pitchFamily="34" charset="0"/>
                <a:cs typeface="Open Sans Medium" pitchFamily="2" charset="0"/>
              </a:rPr>
              <a:t> </a:t>
            </a:r>
            <a:r>
              <a:rPr lang="es-ES" sz="2400" kern="400" dirty="0" err="1">
                <a:ea typeface="Source Sans Pro" panose="020B0503030403020204" pitchFamily="34" charset="0"/>
                <a:cs typeface="Open Sans Medium" pitchFamily="2" charset="0"/>
              </a:rPr>
              <a:t>xx</a:t>
            </a:r>
            <a:endParaRPr lang="es-ES" sz="2400" kern="400" dirty="0">
              <a:ea typeface="Source Sans Pro" panose="020B0503030403020204" pitchFamily="34" charset="0"/>
              <a:cs typeface="Open Sans Medium" pitchFamily="2" charset="0"/>
            </a:endParaRPr>
          </a:p>
        </p:txBody>
      </p:sp>
      <p:sp>
        <p:nvSpPr>
          <p:cNvPr id="15" name="CuadroTexto 7">
            <a:extLst>
              <a:ext uri="{FF2B5EF4-FFF2-40B4-BE49-F238E27FC236}">
                <a16:creationId xmlns:a16="http://schemas.microsoft.com/office/drawing/2014/main" id="{FB1D346C-D974-03A2-4446-EF52820125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726615" y="2013340"/>
            <a:ext cx="3879478" cy="6335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ts val="4500"/>
              </a:lnSpc>
            </a:pPr>
            <a:r>
              <a:rPr lang="es-ES" sz="2800" dirty="0" err="1">
                <a:solidFill>
                  <a:srgbClr val="3B7D23"/>
                </a:solidFill>
                <a:ea typeface="Tahoma" panose="020B0604030504040204" pitchFamily="34" charset="0"/>
                <a:cs typeface="Tahoma" panose="020B0604030504040204" pitchFamily="34" charset="0"/>
              </a:rPr>
              <a:t>Xxxx</a:t>
            </a:r>
            <a:r>
              <a:rPr lang="es-ES" sz="2800" dirty="0">
                <a:solidFill>
                  <a:srgbClr val="3B7D23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2800" dirty="0" err="1">
                <a:solidFill>
                  <a:srgbClr val="3B7D23"/>
                </a:solidFill>
                <a:ea typeface="Tahoma" panose="020B0604030504040204" pitchFamily="34" charset="0"/>
                <a:cs typeface="Tahoma" panose="020B0604030504040204" pitchFamily="34" charset="0"/>
              </a:rPr>
              <a:t>xxxxxx</a:t>
            </a:r>
            <a:r>
              <a:rPr lang="es-ES" sz="2800" dirty="0">
                <a:solidFill>
                  <a:srgbClr val="3B7D23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09672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14072</TotalTime>
  <Words>332</Words>
  <Application>Microsoft Office PowerPoint</Application>
  <PresentationFormat>Personalizado</PresentationFormat>
  <Paragraphs>36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Aptos</vt:lpstr>
      <vt:lpstr>Arial</vt:lpstr>
      <vt:lpstr>Arial Narrow</vt:lpstr>
      <vt:lpstr>Open Sans SemiBold</vt:lpstr>
      <vt:lpstr>Source Sans Pro</vt:lpstr>
      <vt:lpstr>Tahoma</vt:lpstr>
      <vt:lpstr>Tema de Office</vt:lpstr>
      <vt:lpstr>Presentación de PowerPoint</vt:lpstr>
      <vt:lpstr>Presentación de PowerPoint</vt:lpstr>
      <vt:lpstr>Presentación de PowerPoint</vt:lpstr>
    </vt:vector>
  </TitlesOfParts>
  <Company>IGAE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SGPE JCY</dc:creator>
  <cp:lastModifiedBy>LEADER TECNICO</cp:lastModifiedBy>
  <cp:revision>73</cp:revision>
  <cp:lastPrinted>2025-12-15T07:46:49Z</cp:lastPrinted>
  <dcterms:created xsi:type="dcterms:W3CDTF">2023-10-10T14:27:13Z</dcterms:created>
  <dcterms:modified xsi:type="dcterms:W3CDTF">2026-02-27T11:18:59Z</dcterms:modified>
</cp:coreProperties>
</file>